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339" r:id="rId3"/>
    <p:sldId id="345" r:id="rId4"/>
    <p:sldId id="596" r:id="rId5"/>
    <p:sldId id="779" r:id="rId6"/>
    <p:sldId id="778" r:id="rId7"/>
    <p:sldId id="770" r:id="rId8"/>
    <p:sldId id="645" r:id="rId9"/>
    <p:sldId id="646" r:id="rId10"/>
    <p:sldId id="647" r:id="rId11"/>
    <p:sldId id="648" r:id="rId12"/>
    <p:sldId id="650" r:id="rId13"/>
    <p:sldId id="780" r:id="rId14"/>
    <p:sldId id="781" r:id="rId15"/>
    <p:sldId id="782" r:id="rId16"/>
    <p:sldId id="651" r:id="rId17"/>
    <p:sldId id="64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88296-896F-433A-881D-E2760808DB11}" v="1" dt="2021-05-27T18:32:20.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2" d="100"/>
          <a:sy n="162" d="100"/>
        </p:scale>
        <p:origin x="25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E170B-50C1-44AC-AD25-BE66A3469AFC}"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7862F-F795-4FD7-B4AE-39C6D4C5B207}" type="slidenum">
              <a:rPr lang="en-US" smtClean="0"/>
              <a:t>‹#›</a:t>
            </a:fld>
            <a:endParaRPr lang="en-US"/>
          </a:p>
        </p:txBody>
      </p:sp>
    </p:spTree>
    <p:extLst>
      <p:ext uri="{BB962C8B-B14F-4D97-AF65-F5344CB8AC3E}">
        <p14:creationId xmlns:p14="http://schemas.microsoft.com/office/powerpoint/2010/main" val="187078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6E482-F2E1-AE4E-B7AD-A6CBD907DF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07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latin typeface="Tahoma" panose="020B0604030504040204" pitchFamily="34" charset="0"/>
                <a:ea typeface="Tahoma" panose="020B0604030504040204" pitchFamily="34" charset="0"/>
                <a:cs typeface="Tahoma" panose="020B0604030504040204" pitchFamily="34" charset="0"/>
              </a:rPr>
              <a:t>Best Practice Information Sheets are e</a:t>
            </a:r>
            <a:r>
              <a:rPr lang="en-US" sz="1200" b="0" dirty="0">
                <a:latin typeface="Tahoma" panose="020B0604030504040204" pitchFamily="34" charset="0"/>
                <a:ea typeface="Tahoma" panose="020B0604030504040204" pitchFamily="34" charset="0"/>
                <a:cs typeface="Tahoma" panose="020B0604030504040204" pitchFamily="34" charset="0"/>
              </a:rPr>
              <a:t>asy to read and understand guidelines </a:t>
            </a:r>
            <a:r>
              <a:rPr lang="en-GB" sz="1200" b="0" dirty="0">
                <a:latin typeface="Tahoma" panose="020B0604030504040204" pitchFamily="34" charset="0"/>
                <a:ea typeface="Tahoma" panose="020B0604030504040204" pitchFamily="34" charset="0"/>
                <a:cs typeface="Tahoma" panose="020B0604030504040204" pitchFamily="34" charset="0"/>
              </a:rPr>
              <a:t>on broad topics </a:t>
            </a:r>
            <a:r>
              <a:rPr lang="en-US" sz="1200" b="0" dirty="0">
                <a:latin typeface="Tahoma" panose="020B0604030504040204" pitchFamily="34" charset="0"/>
                <a:ea typeface="Tahoma" panose="020B0604030504040204" pitchFamily="34" charset="0"/>
                <a:cs typeface="Tahoma" panose="020B0604030504040204" pitchFamily="34" charset="0"/>
              </a:rPr>
              <a:t>based on results and recommendations of Systematic Reviews </a:t>
            </a:r>
            <a:r>
              <a:rPr lang="en-GB" sz="1200" b="0" dirty="0">
                <a:latin typeface="Tahoma" panose="020B0604030504040204" pitchFamily="34" charset="0"/>
                <a:ea typeface="Tahoma" panose="020B0604030504040204" pitchFamily="34" charset="0"/>
                <a:cs typeface="Tahoma" panose="020B0604030504040204" pitchFamily="34" charset="0"/>
              </a:rPr>
              <a:t>(max 6 pages); JBI Recommendation Grades A-C</a:t>
            </a:r>
            <a:r>
              <a:rPr lang="en-US" sz="1200" b="0" dirty="0">
                <a:latin typeface="Tahoma" panose="020B0604030504040204" pitchFamily="34" charset="0"/>
                <a:ea typeface="Tahoma" panose="020B0604030504040204" pitchFamily="34" charset="0"/>
                <a:cs typeface="Tahoma" panose="020B0604030504040204" pitchFamily="34" charset="0"/>
              </a:rPr>
              <a:t>; easily disseminated, provides busy health professionals with access to key issues and recommendations collected from a large volume of material.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The JBI Best Practice series is optimally used by clinicians and students who would otherwise not have good access to evidence from systematic reviews, either to inform clinical care provision or enhance study and personal professional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Gill Sans"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65722B-8A37-4EEE-BB41-D5AD0970ED2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267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Systematic reviews (or protocols) written by the members of the institute. These systematic reviews often lead to the production of other types of publications. These documents</a:t>
            </a:r>
            <a:r>
              <a:rPr lang="en-US" baseline="0" dirty="0"/>
              <a:t> are not often used to guide patient treatment but are useful to see how allied health personnel have participated in research.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Tahoma" panose="020B0604030504040204" pitchFamily="34" charset="0"/>
                <a:ea typeface="Tahoma" panose="020B0604030504040204" pitchFamily="34" charset="0"/>
                <a:cs typeface="Tahoma" panose="020B0604030504040204" pitchFamily="34" charset="0"/>
              </a:rPr>
              <a:t>A</a:t>
            </a:r>
            <a:r>
              <a:rPr lang="en-US" sz="1200" b="0" baseline="0" dirty="0">
                <a:latin typeface="Tahoma" panose="020B0604030504040204" pitchFamily="34" charset="0"/>
                <a:ea typeface="Tahoma" panose="020B0604030504040204" pitchFamily="34" charset="0"/>
                <a:cs typeface="Tahoma" panose="020B0604030504040204" pitchFamily="34" charset="0"/>
              </a:rPr>
              <a:t>n</a:t>
            </a:r>
            <a:r>
              <a:rPr lang="en-US" sz="1200" b="0" dirty="0">
                <a:latin typeface="Tahoma" panose="020B0604030504040204" pitchFamily="34" charset="0"/>
                <a:ea typeface="Tahoma" panose="020B0604030504040204" pitchFamily="34" charset="0"/>
                <a:cs typeface="Tahoma" panose="020B0604030504040204" pitchFamily="34" charset="0"/>
              </a:rPr>
              <a:t>alysis of all literature (evidence). </a:t>
            </a:r>
            <a:r>
              <a:rPr lang="en-GB" sz="1200" b="0" dirty="0">
                <a:latin typeface="Tahoma" panose="020B0604030504040204" pitchFamily="34" charset="0"/>
                <a:ea typeface="Tahoma" panose="020B0604030504040204" pitchFamily="34" charset="0"/>
                <a:cs typeface="Tahoma" panose="020B0604030504040204" pitchFamily="34" charset="0"/>
              </a:rPr>
              <a:t>Extensive review of clinical trials - develop a question; develop a strategy; appraise quality of each paper; exclude poor quality papers; extract &amp; synthesise findings of included papers; implications for research &amp; practice.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Gill Sans"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65722B-8A37-4EEE-BB41-D5AD0970ED2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97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6E482-F2E1-AE4E-B7AD-A6CBD907DF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46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JBI Evidence Synthesis relaunch</a:t>
            </a:r>
            <a:r>
              <a:rPr lang="en-AU" sz="1200" b="0" i="0" u="none" strike="noStrike" kern="1200" dirty="0">
                <a:solidFill>
                  <a:schemeClr val="tx1"/>
                </a:solidFill>
                <a:effectLst/>
                <a:latin typeface="+mn-lt"/>
                <a:ea typeface="+mn-ea"/>
                <a:cs typeface="+mn-cs"/>
              </a:rPr>
              <a:t>: January 2020</a:t>
            </a:r>
          </a:p>
          <a:p>
            <a:r>
              <a:rPr lang="en-AU" sz="1200" b="1" i="0" u="none" strike="noStrike" kern="1200" dirty="0">
                <a:solidFill>
                  <a:schemeClr val="tx1"/>
                </a:solidFill>
                <a:effectLst/>
                <a:latin typeface="+mn-lt"/>
                <a:ea typeface="+mn-ea"/>
                <a:cs typeface="+mn-cs"/>
              </a:rPr>
              <a:t>About</a:t>
            </a:r>
            <a:r>
              <a:rPr lang="en-AU" sz="1200" b="0" i="0" u="none" strike="noStrike" kern="1200" dirty="0">
                <a:solidFill>
                  <a:schemeClr val="tx1"/>
                </a:solidFill>
                <a:effectLst/>
                <a:latin typeface="+mn-lt"/>
                <a:ea typeface="+mn-ea"/>
                <a:cs typeface="+mn-cs"/>
              </a:rPr>
              <a:t>: JBI Evidence Synthesis is a multidisciplinary journal that publishes high-quality research that provides the best available evidence to inform health policy and practice through the science and conduct of research syntheses. </a:t>
            </a:r>
          </a:p>
          <a:p>
            <a:r>
              <a:rPr lang="en-AU" sz="1200" b="1" i="0" u="none" strike="noStrike" kern="1200" dirty="0">
                <a:solidFill>
                  <a:schemeClr val="tx1"/>
                </a:solidFill>
                <a:effectLst/>
                <a:latin typeface="+mn-lt"/>
                <a:ea typeface="+mn-ea"/>
                <a:cs typeface="+mn-cs"/>
              </a:rPr>
              <a:t>Journal scope</a:t>
            </a:r>
            <a:r>
              <a:rPr lang="en-AU" sz="1200" b="0" i="0" u="none" strike="noStrike" kern="1200" dirty="0">
                <a:solidFill>
                  <a:schemeClr val="tx1"/>
                </a:solidFill>
                <a:effectLst/>
                <a:latin typeface="+mn-lt"/>
                <a:ea typeface="+mn-ea"/>
                <a:cs typeface="+mn-cs"/>
              </a:rPr>
              <a:t>: The journal publishes systematic and scoping review protocols, diverse types of systematic reviews and scoping reviews that apply the methodology and methods developed by JBI.</a:t>
            </a:r>
          </a:p>
          <a:p>
            <a:r>
              <a:rPr lang="en-AU" sz="1200" b="0" i="0" u="none" strike="noStrike" kern="1200" dirty="0">
                <a:solidFill>
                  <a:schemeClr val="tx1"/>
                </a:solidFill>
                <a:effectLst/>
                <a:latin typeface="+mn-lt"/>
                <a:ea typeface="+mn-ea"/>
                <a:cs typeface="+mn-cs"/>
              </a:rPr>
              <a:t> </a:t>
            </a:r>
          </a:p>
          <a:p>
            <a:pPr marL="0" indent="0">
              <a:spcAft>
                <a:spcPts val="1000"/>
              </a:spcAft>
              <a:buNone/>
            </a:pPr>
            <a:r>
              <a:rPr lang="en-AU" sz="1200" b="1" dirty="0">
                <a:solidFill>
                  <a:srgbClr val="C00000"/>
                </a:solidFill>
              </a:rPr>
              <a:t>JBI Evidence Implementation relaunch: </a:t>
            </a:r>
            <a:r>
              <a:rPr lang="en-AU" sz="1200" dirty="0"/>
              <a:t>September 2020</a:t>
            </a:r>
          </a:p>
          <a:p>
            <a:pPr marL="0" indent="0">
              <a:spcAft>
                <a:spcPts val="1000"/>
              </a:spcAft>
              <a:buNone/>
            </a:pPr>
            <a:r>
              <a:rPr lang="en-AU" sz="1200" b="1" dirty="0">
                <a:solidFill>
                  <a:srgbClr val="C00000"/>
                </a:solidFill>
              </a:rPr>
              <a:t>About: </a:t>
            </a:r>
            <a:r>
              <a:rPr lang="en-AU" sz="1200" b="0" dirty="0">
                <a:solidFill>
                  <a:srgbClr val="C00000"/>
                </a:solidFill>
              </a:rPr>
              <a:t>A</a:t>
            </a:r>
            <a:r>
              <a:rPr lang="en-AU" sz="1200" dirty="0"/>
              <a:t>n international, peer reviewed journal that publishes manuscripts encompassing evidence implementation in healthcare.</a:t>
            </a:r>
          </a:p>
          <a:p>
            <a:pPr marL="0" indent="0">
              <a:spcAft>
                <a:spcPts val="1000"/>
              </a:spcAft>
              <a:buNone/>
            </a:pPr>
            <a:r>
              <a:rPr lang="en-AU" sz="1200" b="1" dirty="0">
                <a:solidFill>
                  <a:srgbClr val="C00000"/>
                </a:solidFill>
              </a:rPr>
              <a:t>Journal scope: </a:t>
            </a:r>
            <a:r>
              <a:rPr lang="en-AU" sz="1200" b="0" dirty="0">
                <a:solidFill>
                  <a:srgbClr val="C00000"/>
                </a:solidFill>
              </a:rPr>
              <a:t>P</a:t>
            </a:r>
            <a:r>
              <a:rPr lang="en-AU" sz="1200" dirty="0"/>
              <a:t>ublishes JBI Implementation Case Studies &amp; manuscripts that address the science &amp; practice of research implementation into policy and practice, as it relates to issues of context, facilitation and evaluation.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6E482-F2E1-AE4E-B7AD-A6CBD907DF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133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MS PGothic" pitchFamily="34" charset="-128"/>
              </a:rPr>
              <a:t>JBI</a:t>
            </a:r>
            <a:r>
              <a:rPr lang="en-US" baseline="0" dirty="0">
                <a:cs typeface="MS PGothic" pitchFamily="34" charset="-128"/>
              </a:rPr>
              <a:t> </a:t>
            </a:r>
            <a:r>
              <a:rPr lang="en-US" dirty="0">
                <a:cs typeface="MS PGothic" pitchFamily="34" charset="-128"/>
              </a:rPr>
              <a:t>SUMARI (System for the Unified Management of the Assessment and Review of Information) is a software program designed to assist in the conduct of JBI systematic reviews. JBI SUMARI </a:t>
            </a:r>
            <a:r>
              <a:rPr lang="en-US" u="none" dirty="0">
                <a:cs typeface="MS PGothic" pitchFamily="34" charset="-128"/>
              </a:rPr>
              <a:t>is a web-based application. </a:t>
            </a:r>
            <a:r>
              <a:rPr lang="en-US" u="none" baseline="0" dirty="0">
                <a:cs typeface="MS PGothic" pitchFamily="34" charset="-128"/>
              </a:rPr>
              <a:t>It allows users to conduct systematic reviews following the JBI approach as well as the ability to create non-JBI reviews.</a:t>
            </a:r>
            <a:endParaRPr lang="en-US" dirty="0">
              <a:cs typeface="MS PGothic" pitchFamily="34" charset="-128"/>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PACES is JBI’s web-based application for implementing evidence into practice and quality improvement. It will assist health professionals and those in quality improvement to improve their performance inline with the best available evidence.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6E482-F2E1-AE4E-B7AD-A6CBD907DF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02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GB" dirty="0"/>
              <a:t>The database field guide provides all you need to know about the DB including, the types of evidence grading/system used to determine the strength of the evidence referenced.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65722B-8A37-4EEE-BB41-D5AD0970ED2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7830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kumimoji="1" lang="en-US"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6E482-F2E1-AE4E-B7AD-A6CBD907DF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8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6E482-F2E1-AE4E-B7AD-A6CBD907DF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34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dirty="0">
                <a:ea typeface="ヒラギノ角ゴ Pro W3" panose="020B0300000000000000" pitchFamily="34" charset="-128"/>
              </a:rPr>
              <a:t>The JBI Collaboration (JBIC) is the engine that drives the JBI’s worldwide effort to promote and support the use of the best available evidence to inform decisions made at the point of care. JBI collaborates with the Centres of Excellence and Affiliated groups in all regions of the world. Collectively, these Collaborating Entities are known as the JBI Collaboration (JBIC).</a:t>
            </a:r>
          </a:p>
          <a:p>
            <a:r>
              <a:rPr lang="en-AU" altLang="en-US" dirty="0">
                <a:ea typeface="ヒラギノ角ゴ Pro W3" panose="020B0300000000000000" pitchFamily="34" charset="-128"/>
              </a:rPr>
              <a:t>The JBIC is the largest global collaboration to integrate evidence-based healthcare within a theory-informed model that brings together academic entities with hospitals and health systems.</a:t>
            </a:r>
          </a:p>
          <a:p>
            <a:endParaRPr lang="sv-S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6E482-F2E1-AE4E-B7AD-A6CBD907DF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34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6E482-F2E1-AE4E-B7AD-A6CBD907DF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3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sz="1200" dirty="0"/>
              <a:t>Covers a wide range of medical, nursing, and allied health specialties.</a:t>
            </a:r>
          </a:p>
          <a:p>
            <a:pPr>
              <a:spcAft>
                <a:spcPts val="600"/>
              </a:spcAft>
            </a:pPr>
            <a:r>
              <a:rPr lang="en-AU" sz="1200" dirty="0"/>
              <a:t>Includes over 5000 EBP resources that have been analysed &amp; appraised by expert reviewers.</a:t>
            </a:r>
          </a:p>
          <a:p>
            <a:pPr>
              <a:spcAft>
                <a:spcPts val="600"/>
              </a:spcAft>
            </a:pPr>
            <a:r>
              <a:rPr lang="en-AU" sz="1200" dirty="0"/>
              <a:t>Enables health professionals and policymakers to integrate the best available evidence into practice.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6E482-F2E1-AE4E-B7AD-A6CBD907DF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702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latin typeface="Tahoma" panose="020B0604030504040204" pitchFamily="34" charset="0"/>
                <a:ea typeface="Tahoma" panose="020B0604030504040204" pitchFamily="34" charset="0"/>
                <a:cs typeface="Tahoma" panose="020B0604030504040204" pitchFamily="34" charset="0"/>
              </a:rPr>
              <a:t>Each node of JBI is supported by an Expert Reference Group and a Corresponding Reference Group (external experts).</a:t>
            </a:r>
          </a:p>
          <a:p>
            <a:pPr defTabSz="915040">
              <a:defRPr/>
            </a:pPr>
            <a:r>
              <a:rPr lang="sv-SE" dirty="0">
                <a:latin typeface="Tahoma" panose="020B0604030504040204" pitchFamily="34" charset="0"/>
                <a:ea typeface="Tahoma" panose="020B0604030504040204" pitchFamily="34" charset="0"/>
                <a:cs typeface="Tahoma" panose="020B0604030504040204" pitchFamily="34" charset="0"/>
              </a:rPr>
              <a:t>Node contents are designed to meet the needs of service providers, health professionals, GPs, medical</a:t>
            </a:r>
            <a:r>
              <a:rPr lang="sv-SE" baseline="0" dirty="0">
                <a:latin typeface="Tahoma" panose="020B0604030504040204" pitchFamily="34" charset="0"/>
                <a:ea typeface="Tahoma" panose="020B0604030504040204" pitchFamily="34" charset="0"/>
                <a:cs typeface="Tahoma" panose="020B0604030504040204" pitchFamily="34" charset="0"/>
              </a:rPr>
              <a:t> directors</a:t>
            </a:r>
            <a:r>
              <a:rPr lang="sv-SE" dirty="0">
                <a:latin typeface="Tahoma" panose="020B0604030504040204" pitchFamily="34" charset="0"/>
                <a:ea typeface="Tahoma" panose="020B0604030504040204" pitchFamily="34" charset="0"/>
                <a:cs typeface="Tahoma" panose="020B0604030504040204" pitchFamily="34" charset="0"/>
              </a:rPr>
              <a:t>, resident</a:t>
            </a:r>
            <a:r>
              <a:rPr lang="sv-SE" baseline="0" dirty="0">
                <a:latin typeface="Tahoma" panose="020B0604030504040204" pitchFamily="34" charset="0"/>
                <a:ea typeface="Tahoma" panose="020B0604030504040204" pitchFamily="34" charset="0"/>
                <a:cs typeface="Tahoma" panose="020B0604030504040204" pitchFamily="34" charset="0"/>
              </a:rPr>
              <a:t> nurses and</a:t>
            </a:r>
            <a:r>
              <a:rPr lang="sv-SE" dirty="0">
                <a:latin typeface="Tahoma" panose="020B0604030504040204" pitchFamily="34" charset="0"/>
                <a:ea typeface="Tahoma" panose="020B0604030504040204" pitchFamily="34" charset="0"/>
                <a:cs typeface="Tahoma" panose="020B0604030504040204" pitchFamily="34" charset="0"/>
              </a:rPr>
              <a:t> case workers.</a:t>
            </a:r>
          </a:p>
          <a:p>
            <a:r>
              <a:rPr lang="sv-SE" dirty="0">
                <a:latin typeface="Tahoma" panose="020B0604030504040204" pitchFamily="34" charset="0"/>
                <a:ea typeface="Tahoma" panose="020B0604030504040204" pitchFamily="34" charset="0"/>
                <a:cs typeface="Tahoma" panose="020B0604030504040204" pitchFamily="34" charset="0"/>
              </a:rPr>
              <a:t>Nodes may be used as a part of a search strategy or used as limits to focus the search results.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E6E482-F2E1-AE4E-B7AD-A6CBD907DF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0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551" y="4010460"/>
            <a:ext cx="5732404" cy="3952284"/>
          </a:xfrm>
        </p:spPr>
        <p:txBody>
          <a:bodyPr/>
          <a:lstStyle/>
          <a:p>
            <a:pPr marL="228600" indent="-228600">
              <a:buAutoNum type="arabicPeriod"/>
            </a:pPr>
            <a:r>
              <a:rPr lang="en-GB" sz="1200" b="0" i="0" u="none" strike="noStrike" kern="1200" baseline="0" noProof="0" dirty="0">
                <a:solidFill>
                  <a:schemeClr val="tx1"/>
                </a:solidFill>
                <a:latin typeface="+mn-lt"/>
                <a:ea typeface="+mn-ea"/>
                <a:cs typeface="+mn-cs"/>
              </a:rPr>
              <a:t>There are 5 full text guidelines available in JBI</a:t>
            </a:r>
          </a:p>
          <a:p>
            <a:pPr marL="228600" indent="-228600">
              <a:buAutoNum type="arabicPeriod"/>
            </a:pPr>
            <a:r>
              <a:rPr lang="en-GB" sz="1200" b="0" i="0" u="none" strike="noStrike" kern="1200" baseline="0" noProof="0" dirty="0">
                <a:solidFill>
                  <a:schemeClr val="tx1"/>
                </a:solidFill>
                <a:latin typeface="+mn-lt"/>
                <a:ea typeface="+mn-ea"/>
                <a:cs typeface="+mn-cs"/>
              </a:rPr>
              <a:t>3 of the guidelines represent those that can be implemented into the clinical practice.</a:t>
            </a:r>
          </a:p>
          <a:p>
            <a:pPr marL="228600" indent="-228600">
              <a:buAutoNum type="arabicPeriod"/>
            </a:pPr>
            <a:r>
              <a:rPr lang="en-GB" sz="1200" b="0" i="0" u="none" strike="noStrike" kern="1200" baseline="0" noProof="0" dirty="0">
                <a:solidFill>
                  <a:schemeClr val="tx1"/>
                </a:solidFill>
                <a:latin typeface="+mn-lt"/>
                <a:ea typeface="+mn-ea"/>
                <a:cs typeface="+mn-cs"/>
              </a:rPr>
              <a:t>2 are the detailed documents for further investigation of the background and information</a:t>
            </a:r>
            <a:endParaRPr lang="es-ES" sz="1200" b="0" i="0" u="none" strike="noStrike" kern="1200" baseline="0" noProof="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65722B-8A37-4EEE-BB41-D5AD0970ED2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493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Evidence Summaries are critical resources for evidence-based practice. Each Evidence Summary is a comprehensive yet concise overview of the evidence for a specific clinical topic which includes a clinically focused question, a brief summary of key points of evidence, an overview of the quality and level of evidence, a series of key recommendations informed by the evidence, and  each is fully referenced. These can be used by clinicians to inform decision making preparing for a care practice that might be new to them, or infrequently used, when they are unsure of what the latest evidence is on a topic, or to gain knowledge that supports discussion with patients and their families. Evidence summaries can also be used in clinical case reviews, care planning, staff education, shared with patients for patient education, and used to guide decision making.</a:t>
            </a:r>
          </a:p>
          <a:p>
            <a:pPr algn="l"/>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65722B-8A37-4EEE-BB41-D5AD0970ED2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85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 Evidence-Based Recommended Practice </a:t>
            </a:r>
            <a:r>
              <a:rPr lang="en-US" dirty="0"/>
              <a:t>is usually a guideline which assists a patient or a patient group.</a:t>
            </a:r>
            <a:r>
              <a:rPr lang="en-US" baseline="0" dirty="0"/>
              <a:t> </a:t>
            </a:r>
          </a:p>
          <a:p>
            <a:r>
              <a:rPr lang="en-US" baseline="0" dirty="0"/>
              <a:t>The advice in a recommended practice comes from the summary of the research and recommendations within an Evidence Summary – the two items are connected in the recommended practice PDF.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-&gt; </a:t>
            </a:r>
            <a:r>
              <a:rPr lang="en-GB" sz="1200" b="1" baseline="0" dirty="0">
                <a:latin typeface="Tahoma" panose="020B0604030504040204" pitchFamily="34" charset="0"/>
                <a:ea typeface="Tahoma" panose="020B0604030504040204" pitchFamily="34" charset="0"/>
                <a:cs typeface="Tahoma" panose="020B0604030504040204" pitchFamily="34" charset="0"/>
              </a:rPr>
              <a:t>These documents d</a:t>
            </a:r>
            <a:r>
              <a:rPr lang="en-GB" sz="1200" b="1" dirty="0">
                <a:latin typeface="Tahoma" panose="020B0604030504040204" pitchFamily="34" charset="0"/>
                <a:ea typeface="Tahoma" panose="020B0604030504040204" pitchFamily="34" charset="0"/>
                <a:cs typeface="Tahoma" panose="020B0604030504040204" pitchFamily="34" charset="0"/>
              </a:rPr>
              <a:t>escribe recommended processes</a:t>
            </a:r>
            <a:r>
              <a:rPr lang="en-GB" sz="1200" b="1" baseline="0" dirty="0">
                <a:latin typeface="Tahoma" panose="020B0604030504040204" pitchFamily="34" charset="0"/>
                <a:ea typeface="Tahoma" panose="020B0604030504040204" pitchFamily="34" charset="0"/>
                <a:cs typeface="Tahoma" panose="020B0604030504040204" pitchFamily="34" charset="0"/>
              </a:rPr>
              <a:t> and </a:t>
            </a:r>
            <a:r>
              <a:rPr lang="en-GB" sz="1200" b="1" dirty="0">
                <a:latin typeface="Tahoma" panose="020B0604030504040204" pitchFamily="34" charset="0"/>
                <a:ea typeface="Tahoma" panose="020B0604030504040204" pitchFamily="34" charset="0"/>
                <a:cs typeface="Tahoma" panose="020B0604030504040204" pitchFamily="34" charset="0"/>
              </a:rPr>
              <a:t>procedures for common treatments, including equipment list and Evidence Summary.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Students benefit from this resource because it provides a high-quality database of interventions common to clinical practice which they can review, revise and learn from. </a:t>
            </a:r>
            <a:r>
              <a:rPr lang="en-AU" sz="1200" kern="1200" dirty="0">
                <a:solidFill>
                  <a:schemeClr val="tx1"/>
                </a:solidFill>
                <a:effectLst/>
                <a:latin typeface="+mn-lt"/>
                <a:ea typeface="+mn-ea"/>
                <a:cs typeface="+mn-cs"/>
              </a:rPr>
              <a:t>Clinicians, quality managers, and organisations benefit when comparing their own organisations standards and care procedures against the JBI Evidence-based Recommended Practices to assist with the review of internal health care facility procedures. There are huge cost savings from using the JBI resources, with direct savings on staff time, salaries, review processes and the resources required to develop and maintain procedures internally.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latin typeface="Tahoma" panose="020B0604030504040204" pitchFamily="34" charset="0"/>
              <a:ea typeface="Tahoma" panose="020B0604030504040204" pitchFamily="34" charset="0"/>
              <a:cs typeface="Tahoma" panose="020B0604030504040204" pitchFamily="34" charset="0"/>
            </a:endParaRPr>
          </a:p>
          <a:p>
            <a:pPr algn="l"/>
            <a:r>
              <a:rPr lang="en-US" sz="1800" b="0" i="0" u="none" strike="noStrike" baseline="0" dirty="0">
                <a:solidFill>
                  <a:srgbClr val="000000"/>
                </a:solidFill>
                <a:latin typeface="FiraSans-Book"/>
              </a:rPr>
              <a:t>JBI RP provide clinicians and quality managers with confidence that the evidence-based procedures will enable them to:</a:t>
            </a:r>
          </a:p>
          <a:p>
            <a:pPr algn="l"/>
            <a:r>
              <a:rPr lang="en-US" sz="1800" b="0" i="0" u="none" strike="noStrike" baseline="0" dirty="0">
                <a:solidFill>
                  <a:srgbClr val="00A6FF"/>
                </a:solidFill>
                <a:latin typeface="FiraSans-Book"/>
              </a:rPr>
              <a:t>• </a:t>
            </a:r>
            <a:r>
              <a:rPr lang="en-US" sz="1800" b="0" i="0" u="none" strike="noStrike" baseline="0" dirty="0">
                <a:solidFill>
                  <a:srgbClr val="000000"/>
                </a:solidFill>
                <a:latin typeface="FiraSans-Book"/>
              </a:rPr>
              <a:t>Standardize practice in line with the best available evidence, reducing inappropriate variation and improving patient safety</a:t>
            </a:r>
          </a:p>
          <a:p>
            <a:pPr algn="l"/>
            <a:r>
              <a:rPr lang="en-US" sz="1800" b="0" i="0" u="none" strike="noStrike" baseline="0" dirty="0">
                <a:solidFill>
                  <a:srgbClr val="00A6FF"/>
                </a:solidFill>
                <a:latin typeface="FiraSans-Book"/>
              </a:rPr>
              <a:t>• </a:t>
            </a:r>
            <a:r>
              <a:rPr lang="en-US" sz="1800" b="0" i="0" u="none" strike="noStrike" baseline="0" dirty="0">
                <a:solidFill>
                  <a:srgbClr val="000000"/>
                </a:solidFill>
                <a:latin typeface="FiraSans-Book"/>
              </a:rPr>
              <a:t>Make clinical decisions and facilitate delivery of care based on the best available evidence</a:t>
            </a:r>
          </a:p>
          <a:p>
            <a:pPr algn="l"/>
            <a:r>
              <a:rPr lang="en-US" sz="1800" b="0" i="0" u="none" strike="noStrike" baseline="0" dirty="0">
                <a:solidFill>
                  <a:srgbClr val="00A6FF"/>
                </a:solidFill>
                <a:latin typeface="FiraSans-Book"/>
              </a:rPr>
              <a:t>• </a:t>
            </a:r>
            <a:r>
              <a:rPr lang="en-US" sz="1800" b="0" i="0" u="none" strike="noStrike" baseline="0" dirty="0">
                <a:solidFill>
                  <a:srgbClr val="000000"/>
                </a:solidFill>
                <a:latin typeface="FiraSans-Book"/>
              </a:rPr>
              <a:t>Implement quality standards for practice that will improve the quality of care provided</a:t>
            </a:r>
          </a:p>
          <a:p>
            <a:pPr algn="l"/>
            <a:r>
              <a:rPr lang="en-US" sz="1800" b="0" i="0" u="none" strike="noStrike" baseline="0" dirty="0">
                <a:solidFill>
                  <a:srgbClr val="00A6FF"/>
                </a:solidFill>
                <a:latin typeface="FiraSans-Book"/>
              </a:rPr>
              <a:t>• </a:t>
            </a:r>
            <a:r>
              <a:rPr lang="en-US" sz="1800" b="0" i="0" u="none" strike="noStrike" baseline="0" dirty="0">
                <a:solidFill>
                  <a:srgbClr val="000000"/>
                </a:solidFill>
                <a:latin typeface="FiraSans-Book"/>
              </a:rPr>
              <a:t>Compare their organization’s standards and care procedures against the JBI evidence-based RP to assist with the review of internal procedures</a:t>
            </a:r>
          </a:p>
          <a:p>
            <a:pPr algn="l"/>
            <a:r>
              <a:rPr lang="en-US" sz="1800" b="0" i="0" u="none" strike="noStrike" baseline="0" dirty="0">
                <a:solidFill>
                  <a:srgbClr val="00A6FF"/>
                </a:solidFill>
                <a:latin typeface="FiraSans-Book"/>
              </a:rPr>
              <a:t>• G</a:t>
            </a:r>
            <a:r>
              <a:rPr lang="en-US" sz="1800" b="0" i="0" u="none" strike="noStrike" baseline="0" dirty="0">
                <a:latin typeface="FiraSans-Book"/>
              </a:rPr>
              <a:t>arner cost savings, with direct savings on staff time, salaries, review processes and the resources required to develop and</a:t>
            </a:r>
          </a:p>
          <a:p>
            <a:pPr algn="l"/>
            <a:r>
              <a:rPr lang="en-US" sz="1800" b="0" i="0" u="none" strike="noStrike" baseline="0" dirty="0">
                <a:latin typeface="FiraSans-Book"/>
              </a:rPr>
              <a:t>maintain procedures internally.</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65722B-8A37-4EEE-BB41-D5AD0970ED2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38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marL="1472184" indent="-274320">
              <a:spcBef>
                <a:spcPts val="576"/>
              </a:spcBef>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7088691" y="6363025"/>
            <a:ext cx="38608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r>
              <a:rPr lang="da-DK"/>
              <a:t>JBI EBP Database &amp; JBI Tools</a:t>
            </a:r>
            <a:endParaRPr lang="en-US" dirty="0"/>
          </a:p>
        </p:txBody>
      </p:sp>
      <p:sp>
        <p:nvSpPr>
          <p:cNvPr id="8" name="Slide Number Placeholder 5"/>
          <p:cNvSpPr>
            <a:spLocks noGrp="1"/>
          </p:cNvSpPr>
          <p:nvPr>
            <p:ph type="sldNum" sz="quarter" idx="4"/>
          </p:nvPr>
        </p:nvSpPr>
        <p:spPr>
          <a:xfrm>
            <a:off x="10963715" y="6363025"/>
            <a:ext cx="652895" cy="365125"/>
          </a:xfrm>
          <a:prstGeom prst="rect">
            <a:avLst/>
          </a:prstGeom>
        </p:spPr>
        <p:txBody>
          <a:bodyPr vert="horz" lIns="91440" tIns="45720" rIns="91440" bIns="45720" rtlCol="0" anchor="ctr"/>
          <a:lstStyle>
            <a:lvl1pPr algn="r">
              <a:defRPr sz="900">
                <a:solidFill>
                  <a:schemeClr val="tx2"/>
                </a:solidFill>
              </a:defRPr>
            </a:lvl1pPr>
          </a:lstStyle>
          <a:p>
            <a:fld id="{C3C3236D-FB65-584A-8227-5A449D06E62A}" type="slidenum">
              <a:rPr lang="en-US" smtClean="0"/>
              <a:pPr/>
              <a:t>‹#›</a:t>
            </a:fld>
            <a:endParaRPr lang="en-US" dirty="0"/>
          </a:p>
        </p:txBody>
      </p:sp>
    </p:spTree>
    <p:extLst>
      <p:ext uri="{BB962C8B-B14F-4D97-AF65-F5344CB8AC3E}">
        <p14:creationId xmlns:p14="http://schemas.microsoft.com/office/powerpoint/2010/main" val="239408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a-DK"/>
              <a:t>JBI EBP Database &amp; JBI Tools</a:t>
            </a:r>
            <a:endParaRPr lang="en-US" dirty="0"/>
          </a:p>
        </p:txBody>
      </p:sp>
      <p:sp>
        <p:nvSpPr>
          <p:cNvPr id="4" name="Slide Number Placeholder 3"/>
          <p:cNvSpPr>
            <a:spLocks noGrp="1"/>
          </p:cNvSpPr>
          <p:nvPr>
            <p:ph type="sldNum" sz="quarter" idx="12"/>
          </p:nvPr>
        </p:nvSpPr>
        <p:spPr/>
        <p:txBody>
          <a:bodyPr/>
          <a:lstStyle/>
          <a:p>
            <a:fld id="{C3C3236D-FB65-584A-8227-5A449D06E62A}" type="slidenum">
              <a:rPr lang="en-US" smtClean="0"/>
              <a:t>‹#›</a:t>
            </a:fld>
            <a:endParaRPr lang="en-US" dirty="0"/>
          </a:p>
        </p:txBody>
      </p:sp>
    </p:spTree>
    <p:extLst>
      <p:ext uri="{BB962C8B-B14F-4D97-AF65-F5344CB8AC3E}">
        <p14:creationId xmlns:p14="http://schemas.microsoft.com/office/powerpoint/2010/main" val="103955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 y="-6096"/>
            <a:ext cx="11582400" cy="6864096"/>
          </a:xfrm>
          <a:prstGeom prst="rect">
            <a:avLst/>
          </a:prstGeom>
        </p:spPr>
      </p:pic>
      <p:sp>
        <p:nvSpPr>
          <p:cNvPr id="20" name="Rectangle 13"/>
          <p:cNvSpPr/>
          <p:nvPr userDrawn="1"/>
        </p:nvSpPr>
        <p:spPr>
          <a:xfrm>
            <a:off x="3352804" y="4670783"/>
            <a:ext cx="3657600"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8"/>
          <p:cNvSpPr/>
          <p:nvPr userDrawn="1"/>
        </p:nvSpPr>
        <p:spPr>
          <a:xfrm>
            <a:off x="4" y="2316480"/>
            <a:ext cx="51816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itle 1"/>
          <p:cNvSpPr>
            <a:spLocks noGrp="1"/>
          </p:cNvSpPr>
          <p:nvPr>
            <p:ph type="ctrTitle" hasCustomPrompt="1"/>
          </p:nvPr>
        </p:nvSpPr>
        <p:spPr>
          <a:xfrm>
            <a:off x="485689" y="2515443"/>
            <a:ext cx="4470135" cy="1524000"/>
          </a:xfrm>
        </p:spPr>
        <p:txBody>
          <a:bodyPr anchor="t">
            <a:noAutofit/>
          </a:bodyPr>
          <a:lstStyle>
            <a:lvl1pPr>
              <a:defRPr sz="2800" b="0">
                <a:solidFill>
                  <a:schemeClr val="bg1"/>
                </a:solidFill>
              </a:defRPr>
            </a:lvl1pPr>
          </a:lstStyle>
          <a:p>
            <a:r>
              <a:rPr lang="en-US" dirty="0"/>
              <a:t>Click to edit Master title style</a:t>
            </a:r>
          </a:p>
        </p:txBody>
      </p:sp>
      <p:sp>
        <p:nvSpPr>
          <p:cNvPr id="25" name="Tijdelijke aanduiding voor tekst 2"/>
          <p:cNvSpPr>
            <a:spLocks noGrp="1"/>
          </p:cNvSpPr>
          <p:nvPr>
            <p:ph type="body" sz="quarter" idx="11" hasCustomPrompt="1"/>
          </p:nvPr>
        </p:nvSpPr>
        <p:spPr>
          <a:xfrm>
            <a:off x="484722" y="4077714"/>
            <a:ext cx="4471103" cy="415265"/>
          </a:xfrm>
        </p:spPr>
        <p:txBody>
          <a:bodyPr>
            <a:normAutofit/>
          </a:bodyPr>
          <a:lstStyle>
            <a:lvl1pPr marL="0" indent="0">
              <a:spcBef>
                <a:spcPts val="0"/>
              </a:spcBef>
              <a:buFontTx/>
              <a:buNone/>
              <a:defRPr sz="1400">
                <a:solidFill>
                  <a:schemeClr val="bg1"/>
                </a:solidFill>
              </a:defRPr>
            </a:lvl1pPr>
          </a:lstStyle>
          <a:p>
            <a:pPr lvl="0"/>
            <a:r>
              <a:rPr lang="nl-NL" dirty="0"/>
              <a:t>Click </a:t>
            </a:r>
            <a:r>
              <a:rPr lang="nl-NL" dirty="0" err="1"/>
              <a:t>to</a:t>
            </a:r>
            <a:r>
              <a:rPr lang="nl-NL" dirty="0"/>
              <a:t> </a:t>
            </a:r>
            <a:r>
              <a:rPr lang="nl-NL" dirty="0" err="1"/>
              <a:t>edit</a:t>
            </a:r>
            <a:r>
              <a:rPr lang="nl-NL" dirty="0"/>
              <a:t> Name Presenter</a:t>
            </a:r>
          </a:p>
        </p:txBody>
      </p:sp>
      <p:sp>
        <p:nvSpPr>
          <p:cNvPr id="5" name="Tijdelijke aanduiding voor tekst 4"/>
          <p:cNvSpPr>
            <a:spLocks noGrp="1"/>
          </p:cNvSpPr>
          <p:nvPr>
            <p:ph type="body" sz="quarter" idx="12" hasCustomPrompt="1"/>
          </p:nvPr>
        </p:nvSpPr>
        <p:spPr>
          <a:xfrm>
            <a:off x="485689" y="4525433"/>
            <a:ext cx="285340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a:t>Date</a:t>
            </a:r>
          </a:p>
        </p:txBody>
      </p:sp>
      <p:pic>
        <p:nvPicPr>
          <p:cNvPr id="10" name="Afbeelding 23" descr="WK_H_01_Pos_RGB_2400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089" y="5334000"/>
            <a:ext cx="3671316" cy="741426"/>
          </a:xfrm>
          <a:prstGeom prst="rect">
            <a:avLst/>
          </a:prstGeom>
        </p:spPr>
      </p:pic>
    </p:spTree>
    <p:extLst>
      <p:ext uri="{BB962C8B-B14F-4D97-AF65-F5344CB8AC3E}">
        <p14:creationId xmlns:p14="http://schemas.microsoft.com/office/powerpoint/2010/main" val="98481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 y="0"/>
            <a:ext cx="11582400" cy="6864096"/>
          </a:xfrm>
          <a:prstGeom prst="rect">
            <a:avLst/>
          </a:prstGeom>
        </p:spPr>
      </p:pic>
      <p:sp>
        <p:nvSpPr>
          <p:cNvPr id="20" name="Rectangle 13"/>
          <p:cNvSpPr/>
          <p:nvPr userDrawn="1"/>
        </p:nvSpPr>
        <p:spPr>
          <a:xfrm>
            <a:off x="3352804" y="4670783"/>
            <a:ext cx="3657600"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8"/>
          <p:cNvSpPr/>
          <p:nvPr userDrawn="1"/>
        </p:nvSpPr>
        <p:spPr>
          <a:xfrm>
            <a:off x="4" y="2316480"/>
            <a:ext cx="51816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itle 1"/>
          <p:cNvSpPr>
            <a:spLocks noGrp="1"/>
          </p:cNvSpPr>
          <p:nvPr>
            <p:ph type="ctrTitle" hasCustomPrompt="1"/>
          </p:nvPr>
        </p:nvSpPr>
        <p:spPr>
          <a:xfrm>
            <a:off x="485689" y="2515443"/>
            <a:ext cx="4470135" cy="1524000"/>
          </a:xfrm>
        </p:spPr>
        <p:txBody>
          <a:bodyPr anchor="t">
            <a:noAutofit/>
          </a:bodyPr>
          <a:lstStyle>
            <a:lvl1pPr>
              <a:defRPr sz="2800" b="0">
                <a:solidFill>
                  <a:schemeClr val="bg1"/>
                </a:solidFill>
              </a:defRPr>
            </a:lvl1pPr>
          </a:lstStyle>
          <a:p>
            <a:r>
              <a:rPr lang="en-US" dirty="0"/>
              <a:t>Click to edit Master title style</a:t>
            </a:r>
          </a:p>
        </p:txBody>
      </p:sp>
      <p:sp>
        <p:nvSpPr>
          <p:cNvPr id="25" name="Tijdelijke aanduiding voor tekst 2"/>
          <p:cNvSpPr>
            <a:spLocks noGrp="1"/>
          </p:cNvSpPr>
          <p:nvPr>
            <p:ph type="body" sz="quarter" idx="11" hasCustomPrompt="1"/>
          </p:nvPr>
        </p:nvSpPr>
        <p:spPr>
          <a:xfrm>
            <a:off x="484722" y="4077714"/>
            <a:ext cx="4471103" cy="415265"/>
          </a:xfrm>
        </p:spPr>
        <p:txBody>
          <a:bodyPr>
            <a:normAutofit/>
          </a:bodyPr>
          <a:lstStyle>
            <a:lvl1pPr marL="0" indent="0">
              <a:spcBef>
                <a:spcPts val="0"/>
              </a:spcBef>
              <a:buFontTx/>
              <a:buNone/>
              <a:defRPr sz="1400">
                <a:solidFill>
                  <a:schemeClr val="bg1"/>
                </a:solidFill>
              </a:defRPr>
            </a:lvl1pPr>
          </a:lstStyle>
          <a:p>
            <a:pPr lvl="0"/>
            <a:r>
              <a:rPr lang="nl-NL" dirty="0"/>
              <a:t>Click </a:t>
            </a:r>
            <a:r>
              <a:rPr lang="nl-NL" dirty="0" err="1"/>
              <a:t>to</a:t>
            </a:r>
            <a:r>
              <a:rPr lang="nl-NL" dirty="0"/>
              <a:t> </a:t>
            </a:r>
            <a:r>
              <a:rPr lang="nl-NL" dirty="0" err="1"/>
              <a:t>edit</a:t>
            </a:r>
            <a:r>
              <a:rPr lang="nl-NL" dirty="0"/>
              <a:t> Name Presenter</a:t>
            </a:r>
          </a:p>
        </p:txBody>
      </p:sp>
      <p:sp>
        <p:nvSpPr>
          <p:cNvPr id="5" name="Tijdelijke aanduiding voor tekst 4"/>
          <p:cNvSpPr>
            <a:spLocks noGrp="1"/>
          </p:cNvSpPr>
          <p:nvPr>
            <p:ph type="body" sz="quarter" idx="12" hasCustomPrompt="1"/>
          </p:nvPr>
        </p:nvSpPr>
        <p:spPr>
          <a:xfrm>
            <a:off x="485689" y="4525433"/>
            <a:ext cx="285340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a:t>Date</a:t>
            </a:r>
          </a:p>
        </p:txBody>
      </p:sp>
      <p:pic>
        <p:nvPicPr>
          <p:cNvPr id="10" name="Afbeelding 23" descr="WK_H_01_Pos_RGB_2400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089" y="5334000"/>
            <a:ext cx="3671316" cy="741426"/>
          </a:xfrm>
          <a:prstGeom prst="rect">
            <a:avLst/>
          </a:prstGeom>
        </p:spPr>
      </p:pic>
    </p:spTree>
    <p:extLst>
      <p:ext uri="{BB962C8B-B14F-4D97-AF65-F5344CB8AC3E}">
        <p14:creationId xmlns:p14="http://schemas.microsoft.com/office/powerpoint/2010/main" val="338058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0" name="Afbeelding 5"/>
          <p:cNvPicPr>
            <a:picLocks noChangeAspect="1"/>
          </p:cNvPicPr>
          <p:nvPr userDrawn="1"/>
        </p:nvPicPr>
        <p:blipFill rotWithShape="1">
          <a:blip r:embed="rId2" cstate="screen">
            <a:extLst>
              <a:ext uri="{28A0092B-C50C-407E-A947-70E740481C1C}">
                <a14:useLocalDpi xmlns:a14="http://schemas.microsoft.com/office/drawing/2010/main"/>
              </a:ext>
            </a:extLst>
          </a:blip>
          <a:srcRect b="-13685"/>
          <a:stretch/>
        </p:blipFill>
        <p:spPr>
          <a:xfrm>
            <a:off x="609600" y="1"/>
            <a:ext cx="11582400" cy="7844437"/>
          </a:xfrm>
          <a:prstGeom prst="rect">
            <a:avLst/>
          </a:prstGeom>
        </p:spPr>
      </p:pic>
      <p:sp>
        <p:nvSpPr>
          <p:cNvPr id="20" name="Rectangle 13"/>
          <p:cNvSpPr/>
          <p:nvPr userDrawn="1"/>
        </p:nvSpPr>
        <p:spPr>
          <a:xfrm>
            <a:off x="3352804" y="4670783"/>
            <a:ext cx="3657600"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8"/>
          <p:cNvSpPr/>
          <p:nvPr userDrawn="1"/>
        </p:nvSpPr>
        <p:spPr>
          <a:xfrm>
            <a:off x="4" y="2316480"/>
            <a:ext cx="51816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itle 1"/>
          <p:cNvSpPr>
            <a:spLocks noGrp="1"/>
          </p:cNvSpPr>
          <p:nvPr>
            <p:ph type="ctrTitle" hasCustomPrompt="1"/>
          </p:nvPr>
        </p:nvSpPr>
        <p:spPr>
          <a:xfrm>
            <a:off x="485689" y="2515443"/>
            <a:ext cx="4470135" cy="1524000"/>
          </a:xfrm>
        </p:spPr>
        <p:txBody>
          <a:bodyPr anchor="t">
            <a:noAutofit/>
          </a:bodyPr>
          <a:lstStyle>
            <a:lvl1pPr>
              <a:defRPr sz="2800" b="0">
                <a:solidFill>
                  <a:schemeClr val="bg1"/>
                </a:solidFill>
              </a:defRPr>
            </a:lvl1pPr>
          </a:lstStyle>
          <a:p>
            <a:r>
              <a:rPr lang="en-US" dirty="0"/>
              <a:t>Click to edit Master title style</a:t>
            </a:r>
          </a:p>
        </p:txBody>
      </p:sp>
      <p:sp>
        <p:nvSpPr>
          <p:cNvPr id="25" name="Tijdelijke aanduiding voor tekst 2"/>
          <p:cNvSpPr>
            <a:spLocks noGrp="1"/>
          </p:cNvSpPr>
          <p:nvPr>
            <p:ph type="body" sz="quarter" idx="11" hasCustomPrompt="1"/>
          </p:nvPr>
        </p:nvSpPr>
        <p:spPr>
          <a:xfrm>
            <a:off x="484722" y="4077714"/>
            <a:ext cx="4471103" cy="415265"/>
          </a:xfrm>
        </p:spPr>
        <p:txBody>
          <a:bodyPr>
            <a:normAutofit/>
          </a:bodyPr>
          <a:lstStyle>
            <a:lvl1pPr marL="0" indent="0">
              <a:spcBef>
                <a:spcPts val="0"/>
              </a:spcBef>
              <a:buFontTx/>
              <a:buNone/>
              <a:defRPr sz="1400">
                <a:solidFill>
                  <a:schemeClr val="bg1"/>
                </a:solidFill>
              </a:defRPr>
            </a:lvl1pPr>
          </a:lstStyle>
          <a:p>
            <a:pPr lvl="0"/>
            <a:r>
              <a:rPr lang="nl-NL" dirty="0"/>
              <a:t>Click </a:t>
            </a:r>
            <a:r>
              <a:rPr lang="nl-NL" dirty="0" err="1"/>
              <a:t>to</a:t>
            </a:r>
            <a:r>
              <a:rPr lang="nl-NL" dirty="0"/>
              <a:t> </a:t>
            </a:r>
            <a:r>
              <a:rPr lang="nl-NL" dirty="0" err="1"/>
              <a:t>edit</a:t>
            </a:r>
            <a:r>
              <a:rPr lang="nl-NL" dirty="0"/>
              <a:t> Name Presenter</a:t>
            </a:r>
          </a:p>
        </p:txBody>
      </p:sp>
      <p:sp>
        <p:nvSpPr>
          <p:cNvPr id="5" name="Tijdelijke aanduiding voor tekst 4"/>
          <p:cNvSpPr>
            <a:spLocks noGrp="1"/>
          </p:cNvSpPr>
          <p:nvPr>
            <p:ph type="body" sz="quarter" idx="12" hasCustomPrompt="1"/>
          </p:nvPr>
        </p:nvSpPr>
        <p:spPr>
          <a:xfrm>
            <a:off x="485689" y="4525433"/>
            <a:ext cx="285340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a:t>Date</a:t>
            </a:r>
          </a:p>
        </p:txBody>
      </p:sp>
      <p:pic>
        <p:nvPicPr>
          <p:cNvPr id="9" name="Afbeelding 23" descr="WK_H_01_Pos_RGB_2400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089" y="5334000"/>
            <a:ext cx="3671316" cy="741426"/>
          </a:xfrm>
          <a:prstGeom prst="rect">
            <a:avLst/>
          </a:prstGeom>
        </p:spPr>
      </p:pic>
    </p:spTree>
    <p:extLst>
      <p:ext uri="{BB962C8B-B14F-4D97-AF65-F5344CB8AC3E}">
        <p14:creationId xmlns:p14="http://schemas.microsoft.com/office/powerpoint/2010/main" val="408850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08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marL="1472184" indent="-274320">
              <a:spcBef>
                <a:spcPts val="576"/>
              </a:spcBef>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7088691" y="6363025"/>
            <a:ext cx="38608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r>
              <a:rPr lang="en-US" dirty="0"/>
              <a:t>Title of presentation</a:t>
            </a:r>
          </a:p>
        </p:txBody>
      </p:sp>
      <p:sp>
        <p:nvSpPr>
          <p:cNvPr id="8" name="Slide Number Placeholder 5"/>
          <p:cNvSpPr>
            <a:spLocks noGrp="1"/>
          </p:cNvSpPr>
          <p:nvPr>
            <p:ph type="sldNum" sz="quarter" idx="4"/>
          </p:nvPr>
        </p:nvSpPr>
        <p:spPr>
          <a:xfrm>
            <a:off x="10963715" y="6363025"/>
            <a:ext cx="652895" cy="365125"/>
          </a:xfrm>
          <a:prstGeom prst="rect">
            <a:avLst/>
          </a:prstGeom>
        </p:spPr>
        <p:txBody>
          <a:bodyPr vert="horz" lIns="91440" tIns="45720" rIns="91440" bIns="45720" rtlCol="0" anchor="ctr"/>
          <a:lstStyle>
            <a:lvl1pPr algn="r">
              <a:defRPr sz="900">
                <a:solidFill>
                  <a:schemeClr val="tx2"/>
                </a:solidFill>
              </a:defRPr>
            </a:lvl1pPr>
          </a:lstStyle>
          <a:p>
            <a:fld id="{C3C3236D-FB65-584A-8227-5A449D06E62A}" type="slidenum">
              <a:rPr lang="en-US" smtClean="0"/>
              <a:pPr/>
              <a:t>‹#›</a:t>
            </a:fld>
            <a:endParaRPr lang="en-US" dirty="0"/>
          </a:p>
        </p:txBody>
      </p:sp>
    </p:spTree>
    <p:extLst>
      <p:ext uri="{BB962C8B-B14F-4D97-AF65-F5344CB8AC3E}">
        <p14:creationId xmlns:p14="http://schemas.microsoft.com/office/powerpoint/2010/main" val="256281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Breaker 2">
    <p:spTree>
      <p:nvGrpSpPr>
        <p:cNvPr id="1" name=""/>
        <p:cNvGrpSpPr/>
        <p:nvPr/>
      </p:nvGrpSpPr>
      <p:grpSpPr>
        <a:xfrm>
          <a:off x="0" y="0"/>
          <a:ext cx="0" cy="0"/>
          <a:chOff x="0" y="0"/>
          <a:chExt cx="0" cy="0"/>
        </a:xfrm>
      </p:grpSpPr>
      <p:sp>
        <p:nvSpPr>
          <p:cNvPr id="5" name="Rectangle 7"/>
          <p:cNvSpPr/>
          <p:nvPr userDrawn="1"/>
        </p:nvSpPr>
        <p:spPr>
          <a:xfrm>
            <a:off x="609600" y="0"/>
            <a:ext cx="11582400" cy="6172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7"/>
          <p:cNvSpPr/>
          <p:nvPr userDrawn="1"/>
        </p:nvSpPr>
        <p:spPr>
          <a:xfrm>
            <a:off x="609600" y="457200"/>
            <a:ext cx="10967155" cy="9144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title" hasCustomPrompt="1"/>
          </p:nvPr>
        </p:nvSpPr>
        <p:spPr>
          <a:xfrm>
            <a:off x="1146051" y="227949"/>
            <a:ext cx="10176708" cy="1143652"/>
          </a:xfrm>
        </p:spPr>
        <p:txBody>
          <a:bodyPr anchor="ctr" anchorCtr="0">
            <a:normAutofit/>
          </a:bodyPr>
          <a:lstStyle>
            <a:lvl1pPr algn="l">
              <a:defRPr sz="3600" b="0" cap="none">
                <a:solidFill>
                  <a:schemeClr val="bg2"/>
                </a:solidFill>
              </a:defRPr>
            </a:lvl1pPr>
          </a:lstStyle>
          <a:p>
            <a:r>
              <a:rPr lang="en-US" dirty="0"/>
              <a:t>Click to edit master title style</a:t>
            </a:r>
          </a:p>
        </p:txBody>
      </p:sp>
      <p:sp>
        <p:nvSpPr>
          <p:cNvPr id="9" name="Content Placeholder 2"/>
          <p:cNvSpPr>
            <a:spLocks noGrp="1"/>
          </p:cNvSpPr>
          <p:nvPr>
            <p:ph idx="1"/>
          </p:nvPr>
        </p:nvSpPr>
        <p:spPr>
          <a:xfrm>
            <a:off x="1219200" y="1600201"/>
            <a:ext cx="10357555" cy="366606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marL="1472184" indent="-274320">
              <a:buClrTx/>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hthoek 5"/>
          <p:cNvSpPr/>
          <p:nvPr userDrawn="1"/>
        </p:nvSpPr>
        <p:spPr>
          <a:xfrm>
            <a:off x="0" y="457200"/>
            <a:ext cx="609600" cy="9144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endParaRPr>
          </a:p>
        </p:txBody>
      </p:sp>
    </p:spTree>
    <p:extLst>
      <p:ext uri="{BB962C8B-B14F-4D97-AF65-F5344CB8AC3E}">
        <p14:creationId xmlns:p14="http://schemas.microsoft.com/office/powerpoint/2010/main" val="1414021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Breaker 1">
    <p:spTree>
      <p:nvGrpSpPr>
        <p:cNvPr id="1" name=""/>
        <p:cNvGrpSpPr/>
        <p:nvPr/>
      </p:nvGrpSpPr>
      <p:grpSpPr>
        <a:xfrm>
          <a:off x="0" y="0"/>
          <a:ext cx="0" cy="0"/>
          <a:chOff x="0" y="0"/>
          <a:chExt cx="0" cy="0"/>
        </a:xfrm>
      </p:grpSpPr>
      <p:sp>
        <p:nvSpPr>
          <p:cNvPr id="5" name="Rectangle 7"/>
          <p:cNvSpPr/>
          <p:nvPr userDrawn="1"/>
        </p:nvSpPr>
        <p:spPr>
          <a:xfrm>
            <a:off x="609600" y="0"/>
            <a:ext cx="11582400" cy="6172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7"/>
          <p:cNvSpPr/>
          <p:nvPr userDrawn="1"/>
        </p:nvSpPr>
        <p:spPr>
          <a:xfrm>
            <a:off x="609600" y="457200"/>
            <a:ext cx="10967155" cy="9144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1"/>
          <p:cNvSpPr>
            <a:spLocks noGrp="1"/>
          </p:cNvSpPr>
          <p:nvPr>
            <p:ph type="title" hasCustomPrompt="1"/>
          </p:nvPr>
        </p:nvSpPr>
        <p:spPr>
          <a:xfrm>
            <a:off x="1146051" y="228601"/>
            <a:ext cx="10176708" cy="1143652"/>
          </a:xfrm>
        </p:spPr>
        <p:txBody>
          <a:bodyPr anchor="ctr" anchorCtr="0">
            <a:normAutofit/>
          </a:bodyPr>
          <a:lstStyle>
            <a:lvl1pPr algn="l">
              <a:defRPr sz="3600" b="0" cap="none">
                <a:solidFill>
                  <a:schemeClr val="bg2"/>
                </a:solidFill>
              </a:defRPr>
            </a:lvl1pPr>
          </a:lstStyle>
          <a:p>
            <a:r>
              <a:rPr lang="en-US" dirty="0"/>
              <a:t>Click to edit master title style</a:t>
            </a:r>
          </a:p>
        </p:txBody>
      </p:sp>
      <p:sp>
        <p:nvSpPr>
          <p:cNvPr id="6" name="Rechthoek 5"/>
          <p:cNvSpPr/>
          <p:nvPr userDrawn="1"/>
        </p:nvSpPr>
        <p:spPr>
          <a:xfrm>
            <a:off x="0" y="457200"/>
            <a:ext cx="609600" cy="9144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endParaRPr>
          </a:p>
        </p:txBody>
      </p:sp>
    </p:spTree>
    <p:extLst>
      <p:ext uri="{BB962C8B-B14F-4D97-AF65-F5344CB8AC3E}">
        <p14:creationId xmlns:p14="http://schemas.microsoft.com/office/powerpoint/2010/main" val="3412980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Title of presentation</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2827" y="0"/>
            <a:ext cx="11582400" cy="6864096"/>
          </a:xfrm>
          <a:prstGeom prst="rect">
            <a:avLst/>
          </a:prstGeom>
        </p:spPr>
      </p:pic>
    </p:spTree>
    <p:extLst>
      <p:ext uri="{BB962C8B-B14F-4D97-AF65-F5344CB8AC3E}">
        <p14:creationId xmlns:p14="http://schemas.microsoft.com/office/powerpoint/2010/main" val="1986537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Title of presentation</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6" name="Afbeelding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 y="0"/>
            <a:ext cx="11582400" cy="6864096"/>
          </a:xfrm>
          <a:prstGeom prst="rect">
            <a:avLst/>
          </a:prstGeom>
        </p:spPr>
      </p:pic>
    </p:spTree>
    <p:extLst>
      <p:ext uri="{BB962C8B-B14F-4D97-AF65-F5344CB8AC3E}">
        <p14:creationId xmlns:p14="http://schemas.microsoft.com/office/powerpoint/2010/main" val="388059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Breaker 2">
    <p:spTree>
      <p:nvGrpSpPr>
        <p:cNvPr id="1" name=""/>
        <p:cNvGrpSpPr/>
        <p:nvPr/>
      </p:nvGrpSpPr>
      <p:grpSpPr>
        <a:xfrm>
          <a:off x="0" y="0"/>
          <a:ext cx="0" cy="0"/>
          <a:chOff x="0" y="0"/>
          <a:chExt cx="0" cy="0"/>
        </a:xfrm>
      </p:grpSpPr>
      <p:sp>
        <p:nvSpPr>
          <p:cNvPr id="5" name="Rectangle 7"/>
          <p:cNvSpPr/>
          <p:nvPr userDrawn="1"/>
        </p:nvSpPr>
        <p:spPr>
          <a:xfrm>
            <a:off x="609600" y="0"/>
            <a:ext cx="11582400" cy="6172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7"/>
          <p:cNvSpPr/>
          <p:nvPr userDrawn="1"/>
        </p:nvSpPr>
        <p:spPr>
          <a:xfrm>
            <a:off x="609600" y="457200"/>
            <a:ext cx="10967155" cy="9144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title" hasCustomPrompt="1"/>
          </p:nvPr>
        </p:nvSpPr>
        <p:spPr>
          <a:xfrm>
            <a:off x="1146051" y="227949"/>
            <a:ext cx="10176708" cy="1143652"/>
          </a:xfrm>
        </p:spPr>
        <p:txBody>
          <a:bodyPr anchor="ctr" anchorCtr="0">
            <a:normAutofit/>
          </a:bodyPr>
          <a:lstStyle>
            <a:lvl1pPr algn="l">
              <a:defRPr sz="3600" b="0" cap="none">
                <a:solidFill>
                  <a:schemeClr val="bg2"/>
                </a:solidFill>
              </a:defRPr>
            </a:lvl1pPr>
          </a:lstStyle>
          <a:p>
            <a:r>
              <a:rPr lang="en-US" dirty="0"/>
              <a:t>Click to edit master title style</a:t>
            </a:r>
          </a:p>
        </p:txBody>
      </p:sp>
      <p:sp>
        <p:nvSpPr>
          <p:cNvPr id="9" name="Content Placeholder 2"/>
          <p:cNvSpPr>
            <a:spLocks noGrp="1"/>
          </p:cNvSpPr>
          <p:nvPr>
            <p:ph idx="1"/>
          </p:nvPr>
        </p:nvSpPr>
        <p:spPr>
          <a:xfrm>
            <a:off x="1219200" y="1600201"/>
            <a:ext cx="10357555" cy="366606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marL="1472184" indent="-274320">
              <a:buClrTx/>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hthoek 5"/>
          <p:cNvSpPr/>
          <p:nvPr userDrawn="1"/>
        </p:nvSpPr>
        <p:spPr>
          <a:xfrm>
            <a:off x="0" y="457200"/>
            <a:ext cx="609600" cy="9144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endParaRPr>
          </a:p>
        </p:txBody>
      </p:sp>
    </p:spTree>
    <p:extLst>
      <p:ext uri="{BB962C8B-B14F-4D97-AF65-F5344CB8AC3E}">
        <p14:creationId xmlns:p14="http://schemas.microsoft.com/office/powerpoint/2010/main" val="883739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Title of presentation</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6" name="Afbeelding 5"/>
          <p:cNvPicPr>
            <a:picLocks noChangeAspect="1"/>
          </p:cNvPicPr>
          <p:nvPr userDrawn="1"/>
        </p:nvPicPr>
        <p:blipFill rotWithShape="1">
          <a:blip r:embed="rId2" cstate="screen">
            <a:extLst>
              <a:ext uri="{28A0092B-C50C-407E-A947-70E740481C1C}">
                <a14:useLocalDpi xmlns:a14="http://schemas.microsoft.com/office/drawing/2010/main"/>
              </a:ext>
            </a:extLst>
          </a:blip>
          <a:srcRect t="-24561"/>
          <a:stretch/>
        </p:blipFill>
        <p:spPr>
          <a:xfrm>
            <a:off x="609600" y="-1676400"/>
            <a:ext cx="11582400" cy="8534400"/>
          </a:xfrm>
          <a:prstGeom prst="rect">
            <a:avLst/>
          </a:prstGeom>
        </p:spPr>
      </p:pic>
    </p:spTree>
    <p:extLst>
      <p:ext uri="{BB962C8B-B14F-4D97-AF65-F5344CB8AC3E}">
        <p14:creationId xmlns:p14="http://schemas.microsoft.com/office/powerpoint/2010/main" val="1141456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Title of presentation</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6" name="Afbeelding 5"/>
          <p:cNvPicPr>
            <a:picLocks noChangeAspect="1"/>
          </p:cNvPicPr>
          <p:nvPr userDrawn="1"/>
        </p:nvPicPr>
        <p:blipFill rotWithShape="1">
          <a:blip r:embed="rId2" cstate="screen">
            <a:extLst>
              <a:ext uri="{28A0092B-C50C-407E-A947-70E740481C1C}">
                <a14:useLocalDpi xmlns:a14="http://schemas.microsoft.com/office/drawing/2010/main"/>
              </a:ext>
            </a:extLst>
          </a:blip>
          <a:srcRect b="-13685"/>
          <a:stretch/>
        </p:blipFill>
        <p:spPr>
          <a:xfrm>
            <a:off x="609600" y="1"/>
            <a:ext cx="11582400" cy="7844437"/>
          </a:xfrm>
          <a:prstGeom prst="rect">
            <a:avLst/>
          </a:prstGeom>
        </p:spPr>
      </p:pic>
    </p:spTree>
    <p:extLst>
      <p:ext uri="{BB962C8B-B14F-4D97-AF65-F5344CB8AC3E}">
        <p14:creationId xmlns:p14="http://schemas.microsoft.com/office/powerpoint/2010/main" val="3239975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4403436"/>
          </a:xfrm>
        </p:spPr>
        <p:txBody>
          <a:bodyPr>
            <a:normAutofit/>
          </a:bodyPr>
          <a:lstStyle>
            <a:lvl1pPr>
              <a:buClr>
                <a:schemeClr val="tx1"/>
              </a:buCl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2"/>
            <a:ext cx="5384800" cy="4403436"/>
          </a:xfrm>
        </p:spPr>
        <p:txBody>
          <a:bodyPr>
            <a:normAutofit/>
          </a:bodyPr>
          <a:lstStyle>
            <a:lvl1pPr>
              <a:buClr>
                <a:schemeClr val="tx1"/>
              </a:buCl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Title of presentation</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1790782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Title of presentation</a:t>
            </a:r>
          </a:p>
        </p:txBody>
      </p:sp>
      <p:sp>
        <p:nvSpPr>
          <p:cNvPr id="5" name="Slide Number Placeholder 4"/>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125471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Title of presentation</a:t>
            </a:r>
          </a:p>
        </p:txBody>
      </p:sp>
      <p:sp>
        <p:nvSpPr>
          <p:cNvPr id="4" name="Slide Number Placeholder 3"/>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2237816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 y="-6096"/>
            <a:ext cx="11582400" cy="6864096"/>
          </a:xfrm>
          <a:prstGeom prst="rect">
            <a:avLst/>
          </a:prstGeom>
        </p:spPr>
      </p:pic>
      <p:sp>
        <p:nvSpPr>
          <p:cNvPr id="20" name="Rectangle 13"/>
          <p:cNvSpPr/>
          <p:nvPr userDrawn="1"/>
        </p:nvSpPr>
        <p:spPr>
          <a:xfrm>
            <a:off x="3352804" y="4670783"/>
            <a:ext cx="3657600"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8"/>
          <p:cNvSpPr/>
          <p:nvPr userDrawn="1"/>
        </p:nvSpPr>
        <p:spPr>
          <a:xfrm>
            <a:off x="4" y="2316480"/>
            <a:ext cx="51816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itle 1"/>
          <p:cNvSpPr>
            <a:spLocks noGrp="1"/>
          </p:cNvSpPr>
          <p:nvPr>
            <p:ph type="ctrTitle" hasCustomPrompt="1"/>
          </p:nvPr>
        </p:nvSpPr>
        <p:spPr>
          <a:xfrm>
            <a:off x="485689" y="2515443"/>
            <a:ext cx="4470135" cy="1524000"/>
          </a:xfrm>
        </p:spPr>
        <p:txBody>
          <a:bodyPr anchor="t">
            <a:noAutofit/>
          </a:bodyPr>
          <a:lstStyle>
            <a:lvl1pPr>
              <a:defRPr sz="2800" b="0">
                <a:solidFill>
                  <a:schemeClr val="bg1"/>
                </a:solidFill>
              </a:defRPr>
            </a:lvl1pPr>
          </a:lstStyle>
          <a:p>
            <a:r>
              <a:rPr lang="en-US" dirty="0"/>
              <a:t>Click to edit Master title style</a:t>
            </a:r>
          </a:p>
        </p:txBody>
      </p:sp>
      <p:sp>
        <p:nvSpPr>
          <p:cNvPr id="25" name="Tijdelijke aanduiding voor tekst 2"/>
          <p:cNvSpPr>
            <a:spLocks noGrp="1"/>
          </p:cNvSpPr>
          <p:nvPr>
            <p:ph type="body" sz="quarter" idx="11" hasCustomPrompt="1"/>
          </p:nvPr>
        </p:nvSpPr>
        <p:spPr>
          <a:xfrm>
            <a:off x="484722" y="4077714"/>
            <a:ext cx="4471103" cy="415265"/>
          </a:xfrm>
        </p:spPr>
        <p:txBody>
          <a:bodyPr>
            <a:normAutofit/>
          </a:bodyPr>
          <a:lstStyle>
            <a:lvl1pPr marL="0" indent="0">
              <a:spcBef>
                <a:spcPts val="0"/>
              </a:spcBef>
              <a:buFontTx/>
              <a:buNone/>
              <a:defRPr sz="1400">
                <a:solidFill>
                  <a:schemeClr val="bg1"/>
                </a:solidFill>
              </a:defRPr>
            </a:lvl1pPr>
          </a:lstStyle>
          <a:p>
            <a:pPr lvl="0"/>
            <a:r>
              <a:rPr lang="nl-NL" dirty="0"/>
              <a:t>Click </a:t>
            </a:r>
            <a:r>
              <a:rPr lang="nl-NL" dirty="0" err="1"/>
              <a:t>to</a:t>
            </a:r>
            <a:r>
              <a:rPr lang="nl-NL" dirty="0"/>
              <a:t> </a:t>
            </a:r>
            <a:r>
              <a:rPr lang="nl-NL" dirty="0" err="1"/>
              <a:t>edit</a:t>
            </a:r>
            <a:r>
              <a:rPr lang="nl-NL" dirty="0"/>
              <a:t> Name Presenter</a:t>
            </a:r>
          </a:p>
        </p:txBody>
      </p:sp>
      <p:sp>
        <p:nvSpPr>
          <p:cNvPr id="5" name="Tijdelijke aanduiding voor tekst 4"/>
          <p:cNvSpPr>
            <a:spLocks noGrp="1"/>
          </p:cNvSpPr>
          <p:nvPr>
            <p:ph type="body" sz="quarter" idx="12" hasCustomPrompt="1"/>
          </p:nvPr>
        </p:nvSpPr>
        <p:spPr>
          <a:xfrm>
            <a:off x="485689" y="4525433"/>
            <a:ext cx="285340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a:t>Date</a:t>
            </a:r>
          </a:p>
        </p:txBody>
      </p:sp>
      <p:pic>
        <p:nvPicPr>
          <p:cNvPr id="10" name="Afbeelding 23" descr="WK_H_01_Pos_RGB_2400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089" y="5334000"/>
            <a:ext cx="3671316" cy="741426"/>
          </a:xfrm>
          <a:prstGeom prst="rect">
            <a:avLst/>
          </a:prstGeom>
        </p:spPr>
      </p:pic>
    </p:spTree>
    <p:extLst>
      <p:ext uri="{BB962C8B-B14F-4D97-AF65-F5344CB8AC3E}">
        <p14:creationId xmlns:p14="http://schemas.microsoft.com/office/powerpoint/2010/main" val="592998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 y="0"/>
            <a:ext cx="11582400" cy="6864096"/>
          </a:xfrm>
          <a:prstGeom prst="rect">
            <a:avLst/>
          </a:prstGeom>
        </p:spPr>
      </p:pic>
      <p:sp>
        <p:nvSpPr>
          <p:cNvPr id="20" name="Rectangle 13"/>
          <p:cNvSpPr/>
          <p:nvPr userDrawn="1"/>
        </p:nvSpPr>
        <p:spPr>
          <a:xfrm>
            <a:off x="3352804" y="4670783"/>
            <a:ext cx="3657600"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8"/>
          <p:cNvSpPr/>
          <p:nvPr userDrawn="1"/>
        </p:nvSpPr>
        <p:spPr>
          <a:xfrm>
            <a:off x="4" y="2316480"/>
            <a:ext cx="51816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itle 1"/>
          <p:cNvSpPr>
            <a:spLocks noGrp="1"/>
          </p:cNvSpPr>
          <p:nvPr>
            <p:ph type="ctrTitle" hasCustomPrompt="1"/>
          </p:nvPr>
        </p:nvSpPr>
        <p:spPr>
          <a:xfrm>
            <a:off x="485689" y="2515443"/>
            <a:ext cx="4470135" cy="1524000"/>
          </a:xfrm>
        </p:spPr>
        <p:txBody>
          <a:bodyPr anchor="t">
            <a:noAutofit/>
          </a:bodyPr>
          <a:lstStyle>
            <a:lvl1pPr>
              <a:defRPr sz="2800" b="0">
                <a:solidFill>
                  <a:schemeClr val="bg1"/>
                </a:solidFill>
              </a:defRPr>
            </a:lvl1pPr>
          </a:lstStyle>
          <a:p>
            <a:r>
              <a:rPr lang="en-US" dirty="0"/>
              <a:t>Click to edit Master title style</a:t>
            </a:r>
          </a:p>
        </p:txBody>
      </p:sp>
      <p:sp>
        <p:nvSpPr>
          <p:cNvPr id="25" name="Tijdelijke aanduiding voor tekst 2"/>
          <p:cNvSpPr>
            <a:spLocks noGrp="1"/>
          </p:cNvSpPr>
          <p:nvPr>
            <p:ph type="body" sz="quarter" idx="11" hasCustomPrompt="1"/>
          </p:nvPr>
        </p:nvSpPr>
        <p:spPr>
          <a:xfrm>
            <a:off x="484722" y="4077714"/>
            <a:ext cx="4471103" cy="415265"/>
          </a:xfrm>
        </p:spPr>
        <p:txBody>
          <a:bodyPr>
            <a:normAutofit/>
          </a:bodyPr>
          <a:lstStyle>
            <a:lvl1pPr marL="0" indent="0">
              <a:spcBef>
                <a:spcPts val="0"/>
              </a:spcBef>
              <a:buFontTx/>
              <a:buNone/>
              <a:defRPr sz="1400">
                <a:solidFill>
                  <a:schemeClr val="bg1"/>
                </a:solidFill>
              </a:defRPr>
            </a:lvl1pPr>
          </a:lstStyle>
          <a:p>
            <a:pPr lvl="0"/>
            <a:r>
              <a:rPr lang="nl-NL" dirty="0"/>
              <a:t>Click </a:t>
            </a:r>
            <a:r>
              <a:rPr lang="nl-NL" dirty="0" err="1"/>
              <a:t>to</a:t>
            </a:r>
            <a:r>
              <a:rPr lang="nl-NL" dirty="0"/>
              <a:t> </a:t>
            </a:r>
            <a:r>
              <a:rPr lang="nl-NL" dirty="0" err="1"/>
              <a:t>edit</a:t>
            </a:r>
            <a:r>
              <a:rPr lang="nl-NL" dirty="0"/>
              <a:t> Name Presenter</a:t>
            </a:r>
          </a:p>
        </p:txBody>
      </p:sp>
      <p:sp>
        <p:nvSpPr>
          <p:cNvPr id="5" name="Tijdelijke aanduiding voor tekst 4"/>
          <p:cNvSpPr>
            <a:spLocks noGrp="1"/>
          </p:cNvSpPr>
          <p:nvPr>
            <p:ph type="body" sz="quarter" idx="12" hasCustomPrompt="1"/>
          </p:nvPr>
        </p:nvSpPr>
        <p:spPr>
          <a:xfrm>
            <a:off x="485689" y="4525433"/>
            <a:ext cx="285340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a:t>Date</a:t>
            </a:r>
          </a:p>
        </p:txBody>
      </p:sp>
      <p:pic>
        <p:nvPicPr>
          <p:cNvPr id="10" name="Afbeelding 23" descr="WK_H_01_Pos_RGB_2400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089" y="5334000"/>
            <a:ext cx="3671316" cy="741426"/>
          </a:xfrm>
          <a:prstGeom prst="rect">
            <a:avLst/>
          </a:prstGeom>
        </p:spPr>
      </p:pic>
    </p:spTree>
    <p:extLst>
      <p:ext uri="{BB962C8B-B14F-4D97-AF65-F5344CB8AC3E}">
        <p14:creationId xmlns:p14="http://schemas.microsoft.com/office/powerpoint/2010/main" val="4278615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0" name="Afbeelding 5"/>
          <p:cNvPicPr>
            <a:picLocks noChangeAspect="1"/>
          </p:cNvPicPr>
          <p:nvPr userDrawn="1"/>
        </p:nvPicPr>
        <p:blipFill rotWithShape="1">
          <a:blip r:embed="rId2" cstate="screen">
            <a:extLst>
              <a:ext uri="{28A0092B-C50C-407E-A947-70E740481C1C}">
                <a14:useLocalDpi xmlns:a14="http://schemas.microsoft.com/office/drawing/2010/main"/>
              </a:ext>
            </a:extLst>
          </a:blip>
          <a:srcRect b="-13685"/>
          <a:stretch/>
        </p:blipFill>
        <p:spPr>
          <a:xfrm>
            <a:off x="609600" y="1"/>
            <a:ext cx="11582400" cy="7844437"/>
          </a:xfrm>
          <a:prstGeom prst="rect">
            <a:avLst/>
          </a:prstGeom>
        </p:spPr>
      </p:pic>
      <p:sp>
        <p:nvSpPr>
          <p:cNvPr id="20" name="Rectangle 13"/>
          <p:cNvSpPr/>
          <p:nvPr userDrawn="1"/>
        </p:nvSpPr>
        <p:spPr>
          <a:xfrm>
            <a:off x="3352804" y="4670783"/>
            <a:ext cx="3657600"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8"/>
          <p:cNvSpPr/>
          <p:nvPr userDrawn="1"/>
        </p:nvSpPr>
        <p:spPr>
          <a:xfrm>
            <a:off x="4" y="2316480"/>
            <a:ext cx="51816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itle 1"/>
          <p:cNvSpPr>
            <a:spLocks noGrp="1"/>
          </p:cNvSpPr>
          <p:nvPr>
            <p:ph type="ctrTitle" hasCustomPrompt="1"/>
          </p:nvPr>
        </p:nvSpPr>
        <p:spPr>
          <a:xfrm>
            <a:off x="485689" y="2515443"/>
            <a:ext cx="4470135" cy="1524000"/>
          </a:xfrm>
        </p:spPr>
        <p:txBody>
          <a:bodyPr anchor="t">
            <a:noAutofit/>
          </a:bodyPr>
          <a:lstStyle>
            <a:lvl1pPr>
              <a:defRPr sz="2800" b="0">
                <a:solidFill>
                  <a:schemeClr val="bg1"/>
                </a:solidFill>
              </a:defRPr>
            </a:lvl1pPr>
          </a:lstStyle>
          <a:p>
            <a:r>
              <a:rPr lang="en-US" dirty="0"/>
              <a:t>Click to edit Master title style</a:t>
            </a:r>
          </a:p>
        </p:txBody>
      </p:sp>
      <p:sp>
        <p:nvSpPr>
          <p:cNvPr id="25" name="Tijdelijke aanduiding voor tekst 2"/>
          <p:cNvSpPr>
            <a:spLocks noGrp="1"/>
          </p:cNvSpPr>
          <p:nvPr>
            <p:ph type="body" sz="quarter" idx="11" hasCustomPrompt="1"/>
          </p:nvPr>
        </p:nvSpPr>
        <p:spPr>
          <a:xfrm>
            <a:off x="484722" y="4077714"/>
            <a:ext cx="4471103" cy="415265"/>
          </a:xfrm>
        </p:spPr>
        <p:txBody>
          <a:bodyPr>
            <a:normAutofit/>
          </a:bodyPr>
          <a:lstStyle>
            <a:lvl1pPr marL="0" indent="0">
              <a:spcBef>
                <a:spcPts val="0"/>
              </a:spcBef>
              <a:buFontTx/>
              <a:buNone/>
              <a:defRPr sz="1400">
                <a:solidFill>
                  <a:schemeClr val="bg1"/>
                </a:solidFill>
              </a:defRPr>
            </a:lvl1pPr>
          </a:lstStyle>
          <a:p>
            <a:pPr lvl="0"/>
            <a:r>
              <a:rPr lang="nl-NL" dirty="0"/>
              <a:t>Click </a:t>
            </a:r>
            <a:r>
              <a:rPr lang="nl-NL" dirty="0" err="1"/>
              <a:t>to</a:t>
            </a:r>
            <a:r>
              <a:rPr lang="nl-NL" dirty="0"/>
              <a:t> </a:t>
            </a:r>
            <a:r>
              <a:rPr lang="nl-NL" dirty="0" err="1"/>
              <a:t>edit</a:t>
            </a:r>
            <a:r>
              <a:rPr lang="nl-NL" dirty="0"/>
              <a:t> Name Presenter</a:t>
            </a:r>
          </a:p>
        </p:txBody>
      </p:sp>
      <p:sp>
        <p:nvSpPr>
          <p:cNvPr id="5" name="Tijdelijke aanduiding voor tekst 4"/>
          <p:cNvSpPr>
            <a:spLocks noGrp="1"/>
          </p:cNvSpPr>
          <p:nvPr>
            <p:ph type="body" sz="quarter" idx="12" hasCustomPrompt="1"/>
          </p:nvPr>
        </p:nvSpPr>
        <p:spPr>
          <a:xfrm>
            <a:off x="485689" y="4525433"/>
            <a:ext cx="285340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a:t>Date</a:t>
            </a:r>
          </a:p>
        </p:txBody>
      </p:sp>
      <p:pic>
        <p:nvPicPr>
          <p:cNvPr id="9" name="Afbeelding 23" descr="WK_H_01_Pos_RGB_2400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089" y="5334000"/>
            <a:ext cx="3671316" cy="741426"/>
          </a:xfrm>
          <a:prstGeom prst="rect">
            <a:avLst/>
          </a:prstGeom>
        </p:spPr>
      </p:pic>
    </p:spTree>
    <p:extLst>
      <p:ext uri="{BB962C8B-B14F-4D97-AF65-F5344CB8AC3E}">
        <p14:creationId xmlns:p14="http://schemas.microsoft.com/office/powerpoint/2010/main" val="51174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Breaker 1">
    <p:spTree>
      <p:nvGrpSpPr>
        <p:cNvPr id="1" name=""/>
        <p:cNvGrpSpPr/>
        <p:nvPr/>
      </p:nvGrpSpPr>
      <p:grpSpPr>
        <a:xfrm>
          <a:off x="0" y="0"/>
          <a:ext cx="0" cy="0"/>
          <a:chOff x="0" y="0"/>
          <a:chExt cx="0" cy="0"/>
        </a:xfrm>
      </p:grpSpPr>
      <p:sp>
        <p:nvSpPr>
          <p:cNvPr id="5" name="Rectangle 7"/>
          <p:cNvSpPr/>
          <p:nvPr userDrawn="1"/>
        </p:nvSpPr>
        <p:spPr>
          <a:xfrm>
            <a:off x="609600" y="0"/>
            <a:ext cx="11582400" cy="6172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7"/>
          <p:cNvSpPr/>
          <p:nvPr userDrawn="1"/>
        </p:nvSpPr>
        <p:spPr>
          <a:xfrm>
            <a:off x="609600" y="457200"/>
            <a:ext cx="10967155" cy="9144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itle 1"/>
          <p:cNvSpPr>
            <a:spLocks noGrp="1"/>
          </p:cNvSpPr>
          <p:nvPr>
            <p:ph type="title" hasCustomPrompt="1"/>
          </p:nvPr>
        </p:nvSpPr>
        <p:spPr>
          <a:xfrm>
            <a:off x="1146051" y="228601"/>
            <a:ext cx="10176708" cy="1143652"/>
          </a:xfrm>
        </p:spPr>
        <p:txBody>
          <a:bodyPr anchor="ctr" anchorCtr="0">
            <a:normAutofit/>
          </a:bodyPr>
          <a:lstStyle>
            <a:lvl1pPr algn="l">
              <a:defRPr sz="3600" b="0" cap="none">
                <a:solidFill>
                  <a:schemeClr val="bg2"/>
                </a:solidFill>
              </a:defRPr>
            </a:lvl1pPr>
          </a:lstStyle>
          <a:p>
            <a:r>
              <a:rPr lang="en-US" dirty="0"/>
              <a:t>Click to edit master title style</a:t>
            </a:r>
          </a:p>
        </p:txBody>
      </p:sp>
      <p:sp>
        <p:nvSpPr>
          <p:cNvPr id="6" name="Rechthoek 5"/>
          <p:cNvSpPr/>
          <p:nvPr userDrawn="1"/>
        </p:nvSpPr>
        <p:spPr>
          <a:xfrm>
            <a:off x="0" y="457200"/>
            <a:ext cx="609600" cy="9144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endParaRPr>
          </a:p>
        </p:txBody>
      </p:sp>
    </p:spTree>
    <p:extLst>
      <p:ext uri="{BB962C8B-B14F-4D97-AF65-F5344CB8AC3E}">
        <p14:creationId xmlns:p14="http://schemas.microsoft.com/office/powerpoint/2010/main" val="187716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a-DK"/>
              <a:t>JBI EBP Database &amp; JBI Tools</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2827" y="0"/>
            <a:ext cx="11582400" cy="6864096"/>
          </a:xfrm>
          <a:prstGeom prst="rect">
            <a:avLst/>
          </a:prstGeom>
        </p:spPr>
      </p:pic>
    </p:spTree>
    <p:extLst>
      <p:ext uri="{BB962C8B-B14F-4D97-AF65-F5344CB8AC3E}">
        <p14:creationId xmlns:p14="http://schemas.microsoft.com/office/powerpoint/2010/main" val="371837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a-DK"/>
              <a:t>JBI EBP Database &amp; JBI Tools</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6" name="Afbeelding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 y="0"/>
            <a:ext cx="11582400" cy="6864096"/>
          </a:xfrm>
          <a:prstGeom prst="rect">
            <a:avLst/>
          </a:prstGeom>
        </p:spPr>
      </p:pic>
    </p:spTree>
    <p:extLst>
      <p:ext uri="{BB962C8B-B14F-4D97-AF65-F5344CB8AC3E}">
        <p14:creationId xmlns:p14="http://schemas.microsoft.com/office/powerpoint/2010/main" val="376933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a-DK"/>
              <a:t>JBI EBP Database &amp; JBI Tools</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6" name="Afbeelding 5"/>
          <p:cNvPicPr>
            <a:picLocks noChangeAspect="1"/>
          </p:cNvPicPr>
          <p:nvPr userDrawn="1"/>
        </p:nvPicPr>
        <p:blipFill rotWithShape="1">
          <a:blip r:embed="rId2" cstate="screen">
            <a:extLst>
              <a:ext uri="{28A0092B-C50C-407E-A947-70E740481C1C}">
                <a14:useLocalDpi xmlns:a14="http://schemas.microsoft.com/office/drawing/2010/main"/>
              </a:ext>
            </a:extLst>
          </a:blip>
          <a:srcRect t="-24561"/>
          <a:stretch/>
        </p:blipFill>
        <p:spPr>
          <a:xfrm>
            <a:off x="609600" y="-1676400"/>
            <a:ext cx="11582400" cy="8534400"/>
          </a:xfrm>
          <a:prstGeom prst="rect">
            <a:avLst/>
          </a:prstGeom>
        </p:spPr>
      </p:pic>
    </p:spTree>
    <p:extLst>
      <p:ext uri="{BB962C8B-B14F-4D97-AF65-F5344CB8AC3E}">
        <p14:creationId xmlns:p14="http://schemas.microsoft.com/office/powerpoint/2010/main" val="131992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a-DK"/>
              <a:t>JBI EBP Database &amp; JBI Tools</a:t>
            </a:r>
            <a:endParaRPr lang="en-US" dirty="0"/>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6" name="Afbeelding 5"/>
          <p:cNvPicPr>
            <a:picLocks noChangeAspect="1"/>
          </p:cNvPicPr>
          <p:nvPr userDrawn="1"/>
        </p:nvPicPr>
        <p:blipFill rotWithShape="1">
          <a:blip r:embed="rId2" cstate="screen">
            <a:extLst>
              <a:ext uri="{28A0092B-C50C-407E-A947-70E740481C1C}">
                <a14:useLocalDpi xmlns:a14="http://schemas.microsoft.com/office/drawing/2010/main"/>
              </a:ext>
            </a:extLst>
          </a:blip>
          <a:srcRect b="-13685"/>
          <a:stretch/>
        </p:blipFill>
        <p:spPr>
          <a:xfrm>
            <a:off x="609600" y="1"/>
            <a:ext cx="11582400" cy="7844437"/>
          </a:xfrm>
          <a:prstGeom prst="rect">
            <a:avLst/>
          </a:prstGeom>
        </p:spPr>
      </p:pic>
    </p:spTree>
    <p:extLst>
      <p:ext uri="{BB962C8B-B14F-4D97-AF65-F5344CB8AC3E}">
        <p14:creationId xmlns:p14="http://schemas.microsoft.com/office/powerpoint/2010/main" val="126106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4403436"/>
          </a:xfrm>
        </p:spPr>
        <p:txBody>
          <a:bodyPr>
            <a:normAutofit/>
          </a:bodyPr>
          <a:lstStyle>
            <a:lvl1pPr>
              <a:buClr>
                <a:schemeClr val="tx1"/>
              </a:buCl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2"/>
            <a:ext cx="5384800" cy="4403436"/>
          </a:xfrm>
        </p:spPr>
        <p:txBody>
          <a:bodyPr>
            <a:normAutofit/>
          </a:bodyPr>
          <a:lstStyle>
            <a:lvl1pPr>
              <a:buClr>
                <a:schemeClr val="tx1"/>
              </a:buCl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da-DK"/>
              <a:t>JBI EBP Database &amp; JBI Tools</a:t>
            </a:r>
            <a:endParaRPr lang="en-US" dirty="0"/>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dirty="0"/>
          </a:p>
        </p:txBody>
      </p:sp>
    </p:spTree>
    <p:extLst>
      <p:ext uri="{BB962C8B-B14F-4D97-AF65-F5344CB8AC3E}">
        <p14:creationId xmlns:p14="http://schemas.microsoft.com/office/powerpoint/2010/main" val="177740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da-DK"/>
              <a:t>JBI EBP Database &amp; JBI Tools</a:t>
            </a:r>
            <a:endParaRPr lang="en-US" dirty="0"/>
          </a:p>
        </p:txBody>
      </p:sp>
      <p:sp>
        <p:nvSpPr>
          <p:cNvPr id="5" name="Slide Number Placeholder 4"/>
          <p:cNvSpPr>
            <a:spLocks noGrp="1"/>
          </p:cNvSpPr>
          <p:nvPr>
            <p:ph type="sldNum" sz="quarter" idx="12"/>
          </p:nvPr>
        </p:nvSpPr>
        <p:spPr/>
        <p:txBody>
          <a:bodyPr/>
          <a:lstStyle/>
          <a:p>
            <a:fld id="{C3C3236D-FB65-584A-8227-5A449D06E62A}" type="slidenum">
              <a:rPr lang="en-US" smtClean="0"/>
              <a:t>‹#›</a:t>
            </a:fld>
            <a:endParaRPr lang="en-US" dirty="0"/>
          </a:p>
        </p:txBody>
      </p:sp>
    </p:spTree>
    <p:extLst>
      <p:ext uri="{BB962C8B-B14F-4D97-AF65-F5344CB8AC3E}">
        <p14:creationId xmlns:p14="http://schemas.microsoft.com/office/powerpoint/2010/main" val="405659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632" y="229740"/>
            <a:ext cx="11166557"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7088691" y="6363025"/>
            <a:ext cx="38608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r>
              <a:rPr lang="da-DK"/>
              <a:t>JBI EBP Database &amp; JBI Tools</a:t>
            </a:r>
            <a:endParaRPr lang="en-US" dirty="0"/>
          </a:p>
        </p:txBody>
      </p:sp>
      <p:sp>
        <p:nvSpPr>
          <p:cNvPr id="6" name="Slide Number Placeholder 5"/>
          <p:cNvSpPr>
            <a:spLocks noGrp="1"/>
          </p:cNvSpPr>
          <p:nvPr>
            <p:ph type="sldNum" sz="quarter" idx="4"/>
          </p:nvPr>
        </p:nvSpPr>
        <p:spPr>
          <a:xfrm>
            <a:off x="10963715" y="6363025"/>
            <a:ext cx="652895" cy="365125"/>
          </a:xfrm>
          <a:prstGeom prst="rect">
            <a:avLst/>
          </a:prstGeom>
        </p:spPr>
        <p:txBody>
          <a:bodyPr vert="horz" lIns="91440" tIns="45720" rIns="91440" bIns="45720" rtlCol="0" anchor="ctr"/>
          <a:lstStyle>
            <a:lvl1pPr algn="r">
              <a:defRPr sz="900">
                <a:solidFill>
                  <a:schemeClr val="tx2"/>
                </a:solidFill>
              </a:defRPr>
            </a:lvl1pPr>
          </a:lstStyle>
          <a:p>
            <a:fld id="{C3C3236D-FB65-584A-8227-5A449D06E62A}" type="slidenum">
              <a:rPr lang="en-US" smtClean="0"/>
              <a:pPr/>
              <a:t>‹#›</a:t>
            </a:fld>
            <a:endParaRPr lang="en-US" dirty="0"/>
          </a:p>
        </p:txBody>
      </p:sp>
      <p:cxnSp>
        <p:nvCxnSpPr>
          <p:cNvPr id="17" name="Straight Connector 16"/>
          <p:cNvCxnSpPr/>
          <p:nvPr/>
        </p:nvCxnSpPr>
        <p:spPr>
          <a:xfrm>
            <a:off x="677334" y="6128071"/>
            <a:ext cx="10837333"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Afbeelding 6" descr="WK_H_01_Pos_RGB_2400_Colo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08000" y="6248400"/>
            <a:ext cx="2276216" cy="459684"/>
          </a:xfrm>
          <a:prstGeom prst="rect">
            <a:avLst/>
          </a:prstGeom>
        </p:spPr>
      </p:pic>
    </p:spTree>
    <p:extLst>
      <p:ext uri="{BB962C8B-B14F-4D97-AF65-F5344CB8AC3E}">
        <p14:creationId xmlns:p14="http://schemas.microsoft.com/office/powerpoint/2010/main" val="396533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457200" rtl="0" eaLnBrk="1" latinLnBrk="0" hangingPunct="1">
        <a:spcBef>
          <a:spcPct val="0"/>
        </a:spcBef>
        <a:buNone/>
        <a:defRPr sz="3600" b="0" kern="1200">
          <a:solidFill>
            <a:schemeClr val="tx1"/>
          </a:solidFill>
          <a:latin typeface="+mj-lt"/>
          <a:ea typeface="+mj-ea"/>
          <a:cs typeface="+mj-cs"/>
        </a:defRPr>
      </a:lvl1pPr>
    </p:titleStyle>
    <p:bodyStyle>
      <a:lvl1pPr marL="304800"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1pPr>
      <a:lvl2pPr marL="594360"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2pPr>
      <a:lvl3pPr marL="877824"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3pPr>
      <a:lvl4pPr marL="1152144"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4pPr>
      <a:lvl5pPr marL="2171700" indent="-3429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632" y="229740"/>
            <a:ext cx="11166557"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7088691" y="6363025"/>
            <a:ext cx="38608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r>
              <a:rPr lang="en-US" dirty="0"/>
              <a:t>Title of </a:t>
            </a:r>
            <a:r>
              <a:rPr lang="en-US" dirty="0" err="1"/>
              <a:t>prerttrentation</a:t>
            </a:r>
            <a:endParaRPr lang="en-US" dirty="0"/>
          </a:p>
        </p:txBody>
      </p:sp>
      <p:sp>
        <p:nvSpPr>
          <p:cNvPr id="6" name="Slide Number Placeholder 5"/>
          <p:cNvSpPr>
            <a:spLocks noGrp="1"/>
          </p:cNvSpPr>
          <p:nvPr>
            <p:ph type="sldNum" sz="quarter" idx="4"/>
          </p:nvPr>
        </p:nvSpPr>
        <p:spPr>
          <a:xfrm>
            <a:off x="10963715" y="6363025"/>
            <a:ext cx="652895" cy="365125"/>
          </a:xfrm>
          <a:prstGeom prst="rect">
            <a:avLst/>
          </a:prstGeom>
        </p:spPr>
        <p:txBody>
          <a:bodyPr vert="horz" lIns="91440" tIns="45720" rIns="91440" bIns="45720" rtlCol="0" anchor="ctr"/>
          <a:lstStyle>
            <a:lvl1pPr algn="r">
              <a:defRPr sz="900">
                <a:solidFill>
                  <a:schemeClr val="tx2"/>
                </a:solidFill>
              </a:defRPr>
            </a:lvl1pPr>
          </a:lstStyle>
          <a:p>
            <a:fld id="{C3C3236D-FB65-584A-8227-5A449D06E62A}" type="slidenum">
              <a:rPr lang="en-US" smtClean="0"/>
              <a:pPr/>
              <a:t>‹#›</a:t>
            </a:fld>
            <a:endParaRPr lang="en-US" dirty="0"/>
          </a:p>
        </p:txBody>
      </p:sp>
      <p:cxnSp>
        <p:nvCxnSpPr>
          <p:cNvPr id="17" name="Straight Connector 16"/>
          <p:cNvCxnSpPr/>
          <p:nvPr/>
        </p:nvCxnSpPr>
        <p:spPr>
          <a:xfrm>
            <a:off x="677334" y="6128071"/>
            <a:ext cx="10837333"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Afbeelding 6" descr="WK_H_01_Pos_RGB_2400_Colo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08000" y="6248400"/>
            <a:ext cx="2276216" cy="459684"/>
          </a:xfrm>
          <a:prstGeom prst="rect">
            <a:avLst/>
          </a:prstGeom>
        </p:spPr>
      </p:pic>
    </p:spTree>
    <p:extLst>
      <p:ext uri="{BB962C8B-B14F-4D97-AF65-F5344CB8AC3E}">
        <p14:creationId xmlns:p14="http://schemas.microsoft.com/office/powerpoint/2010/main" val="38365682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p:txStyles>
    <p:titleStyle>
      <a:lvl1pPr algn="l" defTabSz="457200" rtl="0" eaLnBrk="1" latinLnBrk="0" hangingPunct="1">
        <a:spcBef>
          <a:spcPct val="0"/>
        </a:spcBef>
        <a:buNone/>
        <a:defRPr sz="3600" b="0" kern="1200">
          <a:solidFill>
            <a:schemeClr val="tx1"/>
          </a:solidFill>
          <a:latin typeface="+mj-lt"/>
          <a:ea typeface="+mj-ea"/>
          <a:cs typeface="+mj-cs"/>
        </a:defRPr>
      </a:lvl1pPr>
    </p:titleStyle>
    <p:bodyStyle>
      <a:lvl1pPr marL="304800"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1pPr>
      <a:lvl2pPr marL="594360"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2pPr>
      <a:lvl3pPr marL="877824"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3pPr>
      <a:lvl4pPr marL="1152144"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4pPr>
      <a:lvl5pPr marL="2171700" indent="-3429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hyperlink" Target="https://www.jbisumari.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ospguides.ovid.com/OSPguides/jbidb.htm"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hyperlink" Target="https://www.ovid.com/content/dam/Ovid/documents/marketing-materials/english/link_assets/JBI_EBPResources_FS_082620.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ospguides.ovid.com/OSPguides/jbidb.htm"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0456" y="2563569"/>
            <a:ext cx="3352601" cy="1524000"/>
          </a:xfrm>
        </p:spPr>
        <p:txBody>
          <a:bodyPr/>
          <a:lstStyle/>
          <a:p>
            <a:r>
              <a:rPr lang="en-US" altLang="ja-JP" sz="2400" dirty="0">
                <a:latin typeface="Trebuchet MS" panose="020B0603020202020204" pitchFamily="34" charset="0"/>
              </a:rPr>
              <a:t>JBI EBP Database &amp; Searching on Ovid</a:t>
            </a:r>
            <a:br>
              <a:rPr lang="en-US" altLang="ja-JP" sz="2400" dirty="0">
                <a:latin typeface="Trebuchet MS" panose="020B0603020202020204" pitchFamily="34" charset="0"/>
              </a:rPr>
            </a:br>
            <a:endParaRPr lang="en-US" sz="2400" dirty="0">
              <a:latin typeface="Trebuchet MS" panose="020B0603020202020204" pitchFamily="34" charset="0"/>
            </a:endParaRPr>
          </a:p>
        </p:txBody>
      </p:sp>
      <p:sp>
        <p:nvSpPr>
          <p:cNvPr id="3" name="Text Placeholder 2"/>
          <p:cNvSpPr>
            <a:spLocks noGrp="1"/>
          </p:cNvSpPr>
          <p:nvPr>
            <p:ph type="body" sz="quarter" idx="11"/>
          </p:nvPr>
        </p:nvSpPr>
        <p:spPr>
          <a:xfrm>
            <a:off x="1983794" y="3886201"/>
            <a:ext cx="3353327" cy="567665"/>
          </a:xfrm>
        </p:spPr>
        <p:txBody>
          <a:bodyPr>
            <a:normAutofit/>
          </a:bodyPr>
          <a:lstStyle/>
          <a:p>
            <a:r>
              <a:rPr lang="en-US" dirty="0">
                <a:latin typeface="Trebuchet MS" panose="020B0603020202020204" pitchFamily="34" charset="0"/>
              </a:rPr>
              <a:t>Ovid Training Team</a:t>
            </a:r>
          </a:p>
        </p:txBody>
      </p:sp>
      <p:sp>
        <p:nvSpPr>
          <p:cNvPr id="4" name="Text Placeholder 3"/>
          <p:cNvSpPr>
            <a:spLocks noGrp="1"/>
          </p:cNvSpPr>
          <p:nvPr>
            <p:ph type="body" sz="quarter" idx="12"/>
          </p:nvPr>
        </p:nvSpPr>
        <p:spPr>
          <a:xfrm>
            <a:off x="1984519" y="4525433"/>
            <a:ext cx="2140050" cy="316793"/>
          </a:xfrm>
        </p:spPr>
        <p:txBody>
          <a:bodyPr/>
          <a:lstStyle/>
          <a:p>
            <a:r>
              <a:rPr lang="en-US" altLang="ja-JP" dirty="0">
                <a:latin typeface="Trebuchet MS" panose="020B0603020202020204" pitchFamily="34" charset="0"/>
              </a:rPr>
              <a:t>2021	</a:t>
            </a:r>
            <a:endParaRPr lang="en-US" dirty="0">
              <a:latin typeface="Trebuchet MS" panose="020B0603020202020204" pitchFamily="34" charset="0"/>
            </a:endParaRPr>
          </a:p>
        </p:txBody>
      </p:sp>
    </p:spTree>
    <p:extLst>
      <p:ext uri="{BB962C8B-B14F-4D97-AF65-F5344CB8AC3E}">
        <p14:creationId xmlns:p14="http://schemas.microsoft.com/office/powerpoint/2010/main" val="190851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1219201"/>
            <a:ext cx="4419600" cy="4606925"/>
          </a:xfrm>
        </p:spPr>
        <p:txBody>
          <a:bodyPr>
            <a:noAutofit/>
          </a:bodyPr>
          <a:lstStyle/>
          <a:p>
            <a:pPr>
              <a:spcBef>
                <a:spcPts val="600"/>
              </a:spcBef>
              <a:spcAft>
                <a:spcPts val="600"/>
              </a:spcAft>
              <a:buFont typeface="Arial" panose="020B0604020202020204" pitchFamily="34" charset="0"/>
              <a:buChar char="•"/>
            </a:pPr>
            <a:r>
              <a:rPr lang="en-US" sz="1800" dirty="0">
                <a:latin typeface="Trebuchet MS" panose="020B0603020202020204" pitchFamily="34" charset="0"/>
              </a:rPr>
              <a:t>A JBI Best Practice Information Sheet (JBI BPIS) is a high-quality summary of a single JBI Systematic Review.</a:t>
            </a:r>
          </a:p>
          <a:p>
            <a:pPr>
              <a:spcBef>
                <a:spcPts val="600"/>
              </a:spcBef>
              <a:spcAft>
                <a:spcPts val="600"/>
              </a:spcAft>
              <a:buFont typeface="Arial" panose="020B0604020202020204" pitchFamily="34" charset="0"/>
              <a:buChar char="•"/>
            </a:pPr>
            <a:r>
              <a:rPr lang="en-US" sz="1800" dirty="0">
                <a:latin typeface="Trebuchet MS" panose="020B0603020202020204" pitchFamily="34" charset="0"/>
              </a:rPr>
              <a:t>JBI BPIS take the key evidence from large, complex systematic reviews and reframe it in an easy to read, readily accessible format – designed for clinicians at the point of care to be able to quickly access, read and use the evidence, including recommendations for practice and algorithms that guide clinical decision making.</a:t>
            </a:r>
          </a:p>
          <a:p>
            <a:pPr>
              <a:spcBef>
                <a:spcPts val="600"/>
              </a:spcBef>
              <a:spcAft>
                <a:spcPts val="600"/>
              </a:spcAft>
              <a:buFont typeface="Arial" panose="020B0604020202020204" pitchFamily="34" charset="0"/>
              <a:buChar char="•"/>
            </a:pPr>
            <a:r>
              <a:rPr lang="en-US" sz="1800" dirty="0">
                <a:latin typeface="Trebuchet MS" panose="020B0603020202020204" pitchFamily="34" charset="0"/>
              </a:rPr>
              <a:t>Grades of Recommendation used: A=Strong Evidence; B=Weak Evidence.</a:t>
            </a:r>
          </a:p>
        </p:txBody>
      </p:sp>
      <p:sp>
        <p:nvSpPr>
          <p:cNvPr id="2" name="Title 1"/>
          <p:cNvSpPr>
            <a:spLocks noGrp="1"/>
          </p:cNvSpPr>
          <p:nvPr>
            <p:ph type="title" idx="4294967295"/>
          </p:nvPr>
        </p:nvSpPr>
        <p:spPr>
          <a:xfrm>
            <a:off x="2025650" y="0"/>
            <a:ext cx="8642350" cy="838200"/>
          </a:xfrm>
        </p:spPr>
        <p:txBody>
          <a:bodyPr/>
          <a:lstStyle/>
          <a:p>
            <a:r>
              <a:rPr lang="en-US" dirty="0">
                <a:latin typeface="Trebuchet MS" panose="020B0603020202020204" pitchFamily="34" charset="0"/>
              </a:rPr>
              <a:t>Best Practice Information Sheets</a:t>
            </a:r>
            <a:endParaRPr lang="en-AU" dirty="0">
              <a:latin typeface="Trebuchet MS" panose="020B0603020202020204" pitchFamily="34" charset="0"/>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2" y="1066801"/>
            <a:ext cx="4105044" cy="49588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3599" y="5274856"/>
            <a:ext cx="4648200" cy="1150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a:extLst>
              <a:ext uri="{FF2B5EF4-FFF2-40B4-BE49-F238E27FC236}">
                <a16:creationId xmlns:a16="http://schemas.microsoft.com/office/drawing/2014/main" id="{1F92FF4C-7DD4-425C-8476-BDCE7E6DEA0B}"/>
              </a:ext>
            </a:extLst>
          </p:cNvPr>
          <p:cNvSpPr/>
          <p:nvPr/>
        </p:nvSpPr>
        <p:spPr>
          <a:xfrm>
            <a:off x="8458200" y="6384538"/>
            <a:ext cx="1511952" cy="230832"/>
          </a:xfrm>
          <a:prstGeom prst="rect">
            <a:avLst/>
          </a:prstGeom>
        </p:spPr>
        <p:txBody>
          <a:bodyPr wrap="none">
            <a:spAutoFit/>
          </a:bodyPr>
          <a:lstStyle/>
          <a:p>
            <a:pPr algn="r" defTabSz="457200"/>
            <a:r>
              <a:rPr lang="en-US" sz="900" dirty="0">
                <a:solidFill>
                  <a:srgbClr val="FFFFFF">
                    <a:lumMod val="50000"/>
                  </a:srgbClr>
                </a:solidFill>
                <a:latin typeface="Calibri"/>
              </a:rPr>
              <a:t>JBI EBP Database &amp; JBI Tools</a:t>
            </a:r>
          </a:p>
        </p:txBody>
      </p:sp>
      <p:sp>
        <p:nvSpPr>
          <p:cNvPr id="8" name="Slide Number Placeholder 6">
            <a:extLst>
              <a:ext uri="{FF2B5EF4-FFF2-40B4-BE49-F238E27FC236}">
                <a16:creationId xmlns:a16="http://schemas.microsoft.com/office/drawing/2014/main" id="{68A48105-7D89-4E7D-8698-322D8D207FA8}"/>
              </a:ext>
            </a:extLst>
          </p:cNvPr>
          <p:cNvSpPr txBox="1">
            <a:spLocks/>
          </p:cNvSpPr>
          <p:nvPr/>
        </p:nvSpPr>
        <p:spPr>
          <a:xfrm>
            <a:off x="9746787" y="6363025"/>
            <a:ext cx="4896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C3C3236D-FB65-584A-8227-5A449D06E62A}" type="slidenum">
              <a:rPr lang="en-US" sz="1000">
                <a:solidFill>
                  <a:prstClr val="black">
                    <a:lumMod val="50000"/>
                    <a:lumOff val="50000"/>
                  </a:prstClr>
                </a:solidFill>
                <a:latin typeface="Trebuchet MS"/>
              </a:rPr>
              <a:pPr algn="r" defTabSz="914400">
                <a:defRPr/>
              </a:pPr>
              <a:t>10</a:t>
            </a:fld>
            <a:endParaRPr lang="en-US" sz="1000" dirty="0">
              <a:solidFill>
                <a:prstClr val="black">
                  <a:lumMod val="50000"/>
                  <a:lumOff val="50000"/>
                </a:prstClr>
              </a:solidFill>
              <a:latin typeface="Trebuchet MS"/>
            </a:endParaRPr>
          </a:p>
        </p:txBody>
      </p:sp>
    </p:spTree>
    <p:extLst>
      <p:ext uri="{BB962C8B-B14F-4D97-AF65-F5344CB8AC3E}">
        <p14:creationId xmlns:p14="http://schemas.microsoft.com/office/powerpoint/2010/main" val="385653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75520" y="1091200"/>
            <a:ext cx="4320480" cy="5462000"/>
          </a:xfrm>
        </p:spPr>
        <p:txBody>
          <a:bodyPr>
            <a:noAutofit/>
          </a:bodyPr>
          <a:lstStyle/>
          <a:p>
            <a:pPr>
              <a:lnSpc>
                <a:spcPct val="90000"/>
              </a:lnSpc>
              <a:buClr>
                <a:srgbClr val="0768A9"/>
              </a:buClr>
              <a:buFont typeface="Arial" panose="020B0604020202020204" pitchFamily="34" charset="0"/>
              <a:buChar char="•"/>
            </a:pPr>
            <a:r>
              <a:rPr lang="en-US" sz="1800" dirty="0">
                <a:latin typeface="Trebuchet MS" panose="020B0603020202020204" pitchFamily="34" charset="0"/>
              </a:rPr>
              <a:t>Systematic Reviews:</a:t>
            </a:r>
          </a:p>
          <a:p>
            <a:pPr lvl="1">
              <a:lnSpc>
                <a:spcPct val="90000"/>
              </a:lnSpc>
              <a:spcBef>
                <a:spcPts val="400"/>
              </a:spcBef>
              <a:spcAft>
                <a:spcPts val="400"/>
              </a:spcAft>
              <a:buFont typeface="Arial" panose="020B0604020202020204" pitchFamily="34" charset="0"/>
              <a:buChar char="•"/>
            </a:pPr>
            <a:r>
              <a:rPr lang="en-GB" sz="1800" dirty="0">
                <a:latin typeface="Trebuchet MS" panose="020B0603020202020204" pitchFamily="34" charset="0"/>
              </a:rPr>
              <a:t>Are an explicit and transparent method for identifying, evaluating and summarizing the results of individual studies (called primary studies) on the outcomes of a determined health intervention.</a:t>
            </a:r>
          </a:p>
          <a:p>
            <a:pPr lvl="1">
              <a:lnSpc>
                <a:spcPct val="90000"/>
              </a:lnSpc>
              <a:spcBef>
                <a:spcPts val="400"/>
              </a:spcBef>
              <a:spcAft>
                <a:spcPts val="400"/>
              </a:spcAft>
              <a:buFont typeface="Arial" panose="020B0604020202020204" pitchFamily="34" charset="0"/>
              <a:buChar char="•"/>
            </a:pPr>
            <a:r>
              <a:rPr lang="es-ES" kern="0" dirty="0">
                <a:latin typeface="Calibri" panose="020F0502020204030204" pitchFamily="34" charset="0"/>
                <a:hlinkClick r:id="rId3"/>
              </a:rPr>
              <a:t>https://www.jbisumari.org/</a:t>
            </a:r>
            <a:r>
              <a:rPr lang="es-ES" kern="0" dirty="0">
                <a:latin typeface="Calibri" panose="020F0502020204030204" pitchFamily="34" charset="0"/>
              </a:rPr>
              <a:t>  </a:t>
            </a:r>
          </a:p>
          <a:p>
            <a:pPr lvl="1">
              <a:lnSpc>
                <a:spcPct val="90000"/>
              </a:lnSpc>
              <a:spcBef>
                <a:spcPts val="400"/>
              </a:spcBef>
              <a:spcAft>
                <a:spcPts val="400"/>
              </a:spcAft>
              <a:buFont typeface="Arial" panose="020B0604020202020204" pitchFamily="34" charset="0"/>
              <a:buChar char="•"/>
            </a:pPr>
            <a:r>
              <a:rPr lang="es-ES" kern="0" dirty="0">
                <a:latin typeface="Calibri" panose="020F0502020204030204" pitchFamily="34" charset="0"/>
              </a:rPr>
              <a:t>+500 </a:t>
            </a:r>
            <a:r>
              <a:rPr lang="it-IT" dirty="0">
                <a:latin typeface="Calibri" panose="020F0502020204030204" pitchFamily="34" charset="0"/>
                <a:cs typeface="Calibri" panose="020F0502020204030204" pitchFamily="34" charset="0"/>
              </a:rPr>
              <a:t>Systematic Reviews available</a:t>
            </a:r>
            <a:endParaRPr lang="en-US" sz="1800" dirty="0">
              <a:latin typeface="Trebuchet MS" panose="020B0603020202020204" pitchFamily="34" charset="0"/>
            </a:endParaRPr>
          </a:p>
          <a:p>
            <a:pPr>
              <a:lnSpc>
                <a:spcPct val="90000"/>
              </a:lnSpc>
              <a:buClr>
                <a:srgbClr val="0768A9"/>
              </a:buClr>
              <a:buFont typeface="Arial" panose="020B0604020202020204" pitchFamily="34" charset="0"/>
              <a:buChar char="•"/>
            </a:pPr>
            <a:endParaRPr lang="en-US" sz="1800" dirty="0">
              <a:latin typeface="Trebuchet MS" panose="020B0603020202020204" pitchFamily="34" charset="0"/>
            </a:endParaRPr>
          </a:p>
          <a:p>
            <a:pPr>
              <a:lnSpc>
                <a:spcPct val="90000"/>
              </a:lnSpc>
              <a:buClr>
                <a:srgbClr val="0768A9"/>
              </a:buClr>
              <a:buFont typeface="Arial" panose="020B0604020202020204" pitchFamily="34" charset="0"/>
              <a:buChar char="•"/>
            </a:pPr>
            <a:r>
              <a:rPr lang="en-US" sz="1800" dirty="0">
                <a:latin typeface="Trebuchet MS" panose="020B0603020202020204" pitchFamily="34" charset="0"/>
              </a:rPr>
              <a:t>Systematic Review Protocols:</a:t>
            </a:r>
          </a:p>
          <a:p>
            <a:pPr marL="573087" lvl="2" indent="-342900">
              <a:lnSpc>
                <a:spcPct val="90000"/>
              </a:lnSpc>
              <a:spcAft>
                <a:spcPts val="600"/>
              </a:spcAft>
              <a:buClr>
                <a:srgbClr val="0768A9"/>
              </a:buClr>
              <a:buFont typeface="Arial" panose="020B0604020202020204" pitchFamily="34" charset="0"/>
              <a:buChar char="•"/>
            </a:pPr>
            <a:r>
              <a:rPr lang="en-US" sz="1800" dirty="0">
                <a:latin typeface="Trebuchet MS" panose="020B0603020202020204" pitchFamily="34" charset="0"/>
              </a:rPr>
              <a:t>A document outlining the objectives for future Full Systematic Reviews.</a:t>
            </a:r>
          </a:p>
          <a:p>
            <a:pPr marL="573087" lvl="2" indent="-342900">
              <a:lnSpc>
                <a:spcPct val="90000"/>
              </a:lnSpc>
              <a:spcAft>
                <a:spcPts val="600"/>
              </a:spcAft>
              <a:buClr>
                <a:srgbClr val="0768A9"/>
              </a:buClr>
              <a:buFont typeface="Arial" panose="020B0604020202020204" pitchFamily="34" charset="0"/>
              <a:buChar char="•"/>
            </a:pPr>
            <a:r>
              <a:rPr lang="es-ES" sz="1800" kern="0" dirty="0">
                <a:latin typeface="Trebuchet MS" panose="020B0603020202020204" pitchFamily="34" charset="0"/>
              </a:rPr>
              <a:t>+1100 Protocols available</a:t>
            </a:r>
          </a:p>
          <a:p>
            <a:pPr marL="573087" lvl="2" indent="-342900">
              <a:lnSpc>
                <a:spcPct val="90000"/>
              </a:lnSpc>
              <a:spcAft>
                <a:spcPts val="600"/>
              </a:spcAft>
              <a:buClr>
                <a:srgbClr val="0768A9"/>
              </a:buClr>
              <a:buFont typeface="Arial" panose="020B0604020202020204" pitchFamily="34" charset="0"/>
              <a:buChar char="•"/>
            </a:pPr>
            <a:endParaRPr lang="en-US" sz="1800" dirty="0">
              <a:latin typeface="Trebuchet MS" panose="020B0603020202020204" pitchFamily="34" charset="0"/>
            </a:endParaRPr>
          </a:p>
          <a:p>
            <a:pPr marL="573087" lvl="2" indent="-342900">
              <a:lnSpc>
                <a:spcPct val="90000"/>
              </a:lnSpc>
              <a:spcAft>
                <a:spcPts val="600"/>
              </a:spcAft>
              <a:buClr>
                <a:srgbClr val="0768A9"/>
              </a:buClr>
              <a:buFont typeface="Arial" panose="020B0604020202020204" pitchFamily="34" charset="0"/>
              <a:buChar char="•"/>
            </a:pPr>
            <a:endParaRPr lang="en-US" sz="1800" dirty="0">
              <a:latin typeface="Trebuchet MS" panose="020B0603020202020204" pitchFamily="34" charset="0"/>
            </a:endParaRPr>
          </a:p>
        </p:txBody>
      </p:sp>
      <p:sp>
        <p:nvSpPr>
          <p:cNvPr id="2" name="Title 1"/>
          <p:cNvSpPr>
            <a:spLocks noGrp="1"/>
          </p:cNvSpPr>
          <p:nvPr>
            <p:ph type="title" idx="4294967295"/>
          </p:nvPr>
        </p:nvSpPr>
        <p:spPr>
          <a:xfrm>
            <a:off x="2025650" y="-7938"/>
            <a:ext cx="8642350" cy="838201"/>
          </a:xfrm>
        </p:spPr>
        <p:txBody>
          <a:bodyPr/>
          <a:lstStyle/>
          <a:p>
            <a:r>
              <a:rPr lang="en-AU" dirty="0">
                <a:latin typeface="Trebuchet MS" panose="020B0603020202020204" pitchFamily="34" charset="0"/>
              </a:rPr>
              <a:t>Systematic Reviews</a:t>
            </a:r>
            <a:endParaRPr lang="en-US" dirty="0">
              <a:latin typeface="Trebuchet MS" panose="020B0603020202020204" pitchFamily="34" charset="0"/>
            </a:endParaRPr>
          </a:p>
        </p:txBody>
      </p:sp>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00" y="938801"/>
            <a:ext cx="3446970" cy="49638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6E546504-B05F-4E39-8BF4-9905CAC0AB65}"/>
              </a:ext>
            </a:extLst>
          </p:cNvPr>
          <p:cNvSpPr/>
          <p:nvPr/>
        </p:nvSpPr>
        <p:spPr>
          <a:xfrm>
            <a:off x="8382000" y="6384538"/>
            <a:ext cx="1511952" cy="230832"/>
          </a:xfrm>
          <a:prstGeom prst="rect">
            <a:avLst/>
          </a:prstGeom>
        </p:spPr>
        <p:txBody>
          <a:bodyPr wrap="none">
            <a:spAutoFit/>
          </a:bodyPr>
          <a:lstStyle/>
          <a:p>
            <a:pPr algn="r" defTabSz="457200"/>
            <a:r>
              <a:rPr lang="en-US" sz="900" dirty="0">
                <a:solidFill>
                  <a:srgbClr val="FFFFFF">
                    <a:lumMod val="50000"/>
                  </a:srgbClr>
                </a:solidFill>
                <a:latin typeface="Calibri"/>
              </a:rPr>
              <a:t>JBI EBP Database &amp; JBI Tools</a:t>
            </a:r>
          </a:p>
        </p:txBody>
      </p:sp>
      <p:sp>
        <p:nvSpPr>
          <p:cNvPr id="6" name="Slide Number Placeholder 6">
            <a:extLst>
              <a:ext uri="{FF2B5EF4-FFF2-40B4-BE49-F238E27FC236}">
                <a16:creationId xmlns:a16="http://schemas.microsoft.com/office/drawing/2014/main" id="{87C11665-A994-42B6-B6E0-F48F5CC4B5C3}"/>
              </a:ext>
            </a:extLst>
          </p:cNvPr>
          <p:cNvSpPr txBox="1">
            <a:spLocks/>
          </p:cNvSpPr>
          <p:nvPr/>
        </p:nvSpPr>
        <p:spPr>
          <a:xfrm>
            <a:off x="9746787" y="6363025"/>
            <a:ext cx="4896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C3C3236D-FB65-584A-8227-5A449D06E62A}" type="slidenum">
              <a:rPr lang="en-US" sz="1000">
                <a:solidFill>
                  <a:prstClr val="black">
                    <a:lumMod val="50000"/>
                    <a:lumOff val="50000"/>
                  </a:prstClr>
                </a:solidFill>
                <a:latin typeface="Trebuchet MS"/>
              </a:rPr>
              <a:pPr algn="r" defTabSz="914400">
                <a:defRPr/>
              </a:pPr>
              <a:t>11</a:t>
            </a:fld>
            <a:endParaRPr lang="en-US" sz="1000" dirty="0">
              <a:solidFill>
                <a:prstClr val="black">
                  <a:lumMod val="50000"/>
                  <a:lumOff val="50000"/>
                </a:prstClr>
              </a:solidFill>
              <a:latin typeface="Trebuchet MS"/>
            </a:endParaRPr>
          </a:p>
        </p:txBody>
      </p:sp>
    </p:spTree>
    <p:extLst>
      <p:ext uri="{BB962C8B-B14F-4D97-AF65-F5344CB8AC3E}">
        <p14:creationId xmlns:p14="http://schemas.microsoft.com/office/powerpoint/2010/main" val="324572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6F59-7CC3-489F-B2B0-AAA445E242F2}"/>
              </a:ext>
            </a:extLst>
          </p:cNvPr>
          <p:cNvSpPr>
            <a:spLocks noGrp="1"/>
          </p:cNvSpPr>
          <p:nvPr>
            <p:ph type="title"/>
          </p:nvPr>
        </p:nvSpPr>
        <p:spPr/>
        <p:txBody>
          <a:bodyPr/>
          <a:lstStyle/>
          <a:p>
            <a:r>
              <a:rPr lang="en-GB" dirty="0">
                <a:latin typeface="Trebuchet MS" panose="020B0603020202020204" pitchFamily="34" charset="0"/>
              </a:rPr>
              <a:t>Recent Updates</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8ACBC35C-91E9-4049-8E81-EB5C7C2CFB17}"/>
              </a:ext>
            </a:extLst>
          </p:cNvPr>
          <p:cNvSpPr>
            <a:spLocks noGrp="1"/>
          </p:cNvSpPr>
          <p:nvPr>
            <p:ph idx="1"/>
          </p:nvPr>
        </p:nvSpPr>
        <p:spPr/>
        <p:txBody>
          <a:bodyPr/>
          <a:lstStyle/>
          <a:p>
            <a:pPr>
              <a:buFont typeface="Arial" panose="020B0604020202020204" pitchFamily="34" charset="0"/>
              <a:buChar char="•"/>
            </a:pPr>
            <a:r>
              <a:rPr lang="en-AU" sz="2400" dirty="0">
                <a:latin typeface="Trebuchet MS" panose="020B0603020202020204" pitchFamily="34" charset="0"/>
              </a:rPr>
              <a:t>1000+ new documents</a:t>
            </a:r>
          </a:p>
          <a:p>
            <a:pPr>
              <a:buFont typeface="Arial" panose="020B0604020202020204" pitchFamily="34" charset="0"/>
              <a:buChar char="•"/>
            </a:pPr>
            <a:r>
              <a:rPr lang="en-AU" sz="2400" dirty="0">
                <a:latin typeface="Trebuchet MS" panose="020B0603020202020204" pitchFamily="34" charset="0"/>
              </a:rPr>
              <a:t>Wider range of topics</a:t>
            </a:r>
          </a:p>
          <a:p>
            <a:pPr>
              <a:buFont typeface="Arial" panose="020B0604020202020204" pitchFamily="34" charset="0"/>
              <a:buChar char="•"/>
            </a:pPr>
            <a:r>
              <a:rPr lang="en-AU" sz="2400" dirty="0">
                <a:latin typeface="Trebuchet MS" panose="020B0603020202020204" pitchFamily="34" charset="0"/>
              </a:rPr>
              <a:t>Remodelled, dynamic content</a:t>
            </a:r>
          </a:p>
          <a:p>
            <a:pPr>
              <a:buFont typeface="Arial" panose="020B0604020202020204" pitchFamily="34" charset="0"/>
              <a:buChar char="•"/>
            </a:pPr>
            <a:r>
              <a:rPr lang="en-AU" sz="2400" dirty="0">
                <a:latin typeface="Trebuchet MS" panose="020B0603020202020204" pitchFamily="34" charset="0"/>
              </a:rPr>
              <a:t>Methods will be published to promote scientific transparency &amp; demonstrate rigour</a:t>
            </a:r>
          </a:p>
          <a:p>
            <a:pPr>
              <a:buFont typeface="Arial" panose="020B0604020202020204" pitchFamily="34" charset="0"/>
              <a:buChar char="•"/>
            </a:pPr>
            <a:r>
              <a:rPr lang="en-AU" sz="2400" dirty="0">
                <a:latin typeface="Trebuchet MS" panose="020B0603020202020204" pitchFamily="34" charset="0"/>
              </a:rPr>
              <a:t>All content updated every 12-18 months</a:t>
            </a:r>
          </a:p>
          <a:p>
            <a:endParaRPr lang="en-US" dirty="0"/>
          </a:p>
        </p:txBody>
      </p:sp>
      <p:sp>
        <p:nvSpPr>
          <p:cNvPr id="4" name="Footer Placeholder 3">
            <a:extLst>
              <a:ext uri="{FF2B5EF4-FFF2-40B4-BE49-F238E27FC236}">
                <a16:creationId xmlns:a16="http://schemas.microsoft.com/office/drawing/2014/main" id="{E68F441A-2091-4DE1-B91A-A1694890ECBD}"/>
              </a:ext>
            </a:extLst>
          </p:cNvPr>
          <p:cNvSpPr>
            <a:spLocks noGrp="1"/>
          </p:cNvSpPr>
          <p:nvPr>
            <p:ph type="ftr" sz="quarter" idx="3"/>
          </p:nvPr>
        </p:nvSpPr>
        <p:spPr/>
        <p:txBody>
          <a:bodyPr/>
          <a:lstStyle/>
          <a:p>
            <a:pPr defTabSz="457200"/>
            <a:r>
              <a:rPr lang="da-DK">
                <a:solidFill>
                  <a:prstClr val="white">
                    <a:lumMod val="50000"/>
                  </a:prstClr>
                </a:solidFill>
                <a:latin typeface="Calibri"/>
              </a:rPr>
              <a:t>JBI EBP Database &amp; JBI Tools</a:t>
            </a:r>
            <a:endParaRPr lang="en-US" dirty="0">
              <a:solidFill>
                <a:prstClr val="white">
                  <a:lumMod val="50000"/>
                </a:prstClr>
              </a:solidFill>
              <a:latin typeface="Calibri"/>
            </a:endParaRPr>
          </a:p>
        </p:txBody>
      </p:sp>
      <p:sp>
        <p:nvSpPr>
          <p:cNvPr id="5" name="Slide Number Placeholder 4">
            <a:extLst>
              <a:ext uri="{FF2B5EF4-FFF2-40B4-BE49-F238E27FC236}">
                <a16:creationId xmlns:a16="http://schemas.microsoft.com/office/drawing/2014/main" id="{B07661D7-3D21-4C8D-A31D-E5711D4B924C}"/>
              </a:ext>
            </a:extLst>
          </p:cNvPr>
          <p:cNvSpPr>
            <a:spLocks noGrp="1"/>
          </p:cNvSpPr>
          <p:nvPr>
            <p:ph type="sldNum" sz="quarter" idx="4"/>
          </p:nvPr>
        </p:nvSpPr>
        <p:spPr/>
        <p:txBody>
          <a:bodyPr/>
          <a:lstStyle/>
          <a:p>
            <a:pPr defTabSz="457200"/>
            <a:fld id="{C3C3236D-FB65-584A-8227-5A449D06E62A}" type="slidenum">
              <a:rPr lang="en-US">
                <a:solidFill>
                  <a:srgbClr val="474747"/>
                </a:solidFill>
                <a:latin typeface="Calibri"/>
              </a:rPr>
              <a:pPr defTabSz="457200"/>
              <a:t>12</a:t>
            </a:fld>
            <a:endParaRPr lang="en-US" dirty="0">
              <a:solidFill>
                <a:srgbClr val="474747"/>
              </a:solidFill>
              <a:latin typeface="Calibri"/>
            </a:endParaRPr>
          </a:p>
        </p:txBody>
      </p:sp>
      <p:pic>
        <p:nvPicPr>
          <p:cNvPr id="7" name="Picture 6">
            <a:extLst>
              <a:ext uri="{FF2B5EF4-FFF2-40B4-BE49-F238E27FC236}">
                <a16:creationId xmlns:a16="http://schemas.microsoft.com/office/drawing/2014/main" id="{FCB46902-2376-4FAE-A4CD-914B64F083B8}"/>
              </a:ext>
            </a:extLst>
          </p:cNvPr>
          <p:cNvPicPr>
            <a:picLocks noChangeAspect="1"/>
          </p:cNvPicPr>
          <p:nvPr/>
        </p:nvPicPr>
        <p:blipFill>
          <a:blip r:embed="rId3"/>
          <a:stretch>
            <a:fillRect/>
          </a:stretch>
        </p:blipFill>
        <p:spPr>
          <a:xfrm>
            <a:off x="7942416" y="4710111"/>
            <a:ext cx="2371725" cy="1095375"/>
          </a:xfrm>
          <a:prstGeom prst="rect">
            <a:avLst/>
          </a:prstGeom>
        </p:spPr>
      </p:pic>
    </p:spTree>
    <p:extLst>
      <p:ext uri="{BB962C8B-B14F-4D97-AF65-F5344CB8AC3E}">
        <p14:creationId xmlns:p14="http://schemas.microsoft.com/office/powerpoint/2010/main" val="299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52AB-E131-4B4C-B966-7245B9E65204}"/>
              </a:ext>
            </a:extLst>
          </p:cNvPr>
          <p:cNvSpPr>
            <a:spLocks noGrp="1"/>
          </p:cNvSpPr>
          <p:nvPr>
            <p:ph type="title"/>
          </p:nvPr>
        </p:nvSpPr>
        <p:spPr/>
        <p:txBody>
          <a:bodyPr/>
          <a:lstStyle/>
          <a:p>
            <a:r>
              <a:rPr lang="en-GB" dirty="0">
                <a:latin typeface="Trebuchet MS" panose="020B0603020202020204" pitchFamily="34" charset="0"/>
              </a:rPr>
              <a:t>JBI Journal Collection</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FCE63AB-6F86-48F3-A0FA-F268A327F17A}"/>
              </a:ext>
            </a:extLst>
          </p:cNvPr>
          <p:cNvSpPr>
            <a:spLocks noGrp="1"/>
          </p:cNvSpPr>
          <p:nvPr>
            <p:ph idx="1"/>
          </p:nvPr>
        </p:nvSpPr>
        <p:spPr/>
        <p:txBody>
          <a:bodyPr/>
          <a:lstStyle/>
          <a:p>
            <a:pPr marL="0" indent="0">
              <a:buNone/>
            </a:pPr>
            <a:r>
              <a:rPr lang="en-AU" sz="2400" b="1" dirty="0">
                <a:solidFill>
                  <a:srgbClr val="002060"/>
                </a:solidFill>
                <a:latin typeface="Trebuchet MS" panose="020B0603020202020204" pitchFamily="34" charset="0"/>
              </a:rPr>
              <a:t>JBI Evidence Synthesis </a:t>
            </a:r>
          </a:p>
          <a:p>
            <a:pPr marL="0" indent="0">
              <a:buNone/>
            </a:pPr>
            <a:r>
              <a:rPr lang="en-AU" dirty="0">
                <a:latin typeface="Trebuchet MS" panose="020B0603020202020204" pitchFamily="34" charset="0"/>
              </a:rPr>
              <a:t>(formerly the JBI Database of Systematic </a:t>
            </a:r>
          </a:p>
          <a:p>
            <a:pPr marL="0" indent="0">
              <a:buNone/>
            </a:pPr>
            <a:r>
              <a:rPr lang="en-AU" dirty="0">
                <a:latin typeface="Trebuchet MS" panose="020B0603020202020204" pitchFamily="34" charset="0"/>
              </a:rPr>
              <a:t>Reviews and Implementation Reports)</a:t>
            </a:r>
          </a:p>
          <a:p>
            <a:pPr marL="0" indent="0">
              <a:buNone/>
            </a:pPr>
            <a:endParaRPr lang="en-AU" dirty="0">
              <a:latin typeface="Trebuchet MS" panose="020B0603020202020204" pitchFamily="34" charset="0"/>
            </a:endParaRPr>
          </a:p>
          <a:p>
            <a:pPr marL="0" indent="0">
              <a:buNone/>
            </a:pPr>
            <a:r>
              <a:rPr lang="en-AU" sz="2400" b="1" dirty="0">
                <a:solidFill>
                  <a:srgbClr val="002060"/>
                </a:solidFill>
                <a:latin typeface="Trebuchet MS" panose="020B0603020202020204" pitchFamily="34" charset="0"/>
              </a:rPr>
              <a:t>JBI Evidence Implementation </a:t>
            </a:r>
          </a:p>
          <a:p>
            <a:pPr marL="0" indent="0">
              <a:buNone/>
            </a:pPr>
            <a:r>
              <a:rPr lang="en-AU" dirty="0">
                <a:latin typeface="Trebuchet MS" panose="020B0603020202020204" pitchFamily="34" charset="0"/>
              </a:rPr>
              <a:t>(formerly the International Journal of </a:t>
            </a:r>
          </a:p>
          <a:p>
            <a:pPr marL="0" indent="0">
              <a:buNone/>
            </a:pPr>
            <a:r>
              <a:rPr lang="en-AU" dirty="0">
                <a:latin typeface="Trebuchet MS" panose="020B0603020202020204" pitchFamily="34" charset="0"/>
              </a:rPr>
              <a:t>Evidence Based Healthcare)</a:t>
            </a:r>
          </a:p>
          <a:p>
            <a:endParaRPr lang="en-US" dirty="0"/>
          </a:p>
        </p:txBody>
      </p:sp>
      <p:sp>
        <p:nvSpPr>
          <p:cNvPr id="4" name="Footer Placeholder 3">
            <a:extLst>
              <a:ext uri="{FF2B5EF4-FFF2-40B4-BE49-F238E27FC236}">
                <a16:creationId xmlns:a16="http://schemas.microsoft.com/office/drawing/2014/main" id="{AF998536-D98D-44D3-AAB5-C25813D62F93}"/>
              </a:ext>
            </a:extLst>
          </p:cNvPr>
          <p:cNvSpPr>
            <a:spLocks noGrp="1"/>
          </p:cNvSpPr>
          <p:nvPr>
            <p:ph type="ftr" sz="quarter" idx="3"/>
          </p:nvPr>
        </p:nvSpPr>
        <p:spPr/>
        <p:txBody>
          <a:bodyPr/>
          <a:lstStyle/>
          <a:p>
            <a:pPr defTabSz="457200"/>
            <a:r>
              <a:rPr lang="da-DK">
                <a:solidFill>
                  <a:prstClr val="white">
                    <a:lumMod val="50000"/>
                  </a:prstClr>
                </a:solidFill>
                <a:latin typeface="Calibri"/>
              </a:rPr>
              <a:t>JBI EBP Database &amp; JBI Tools</a:t>
            </a:r>
            <a:endParaRPr lang="en-US" dirty="0">
              <a:solidFill>
                <a:prstClr val="white">
                  <a:lumMod val="50000"/>
                </a:prstClr>
              </a:solidFill>
              <a:latin typeface="Calibri"/>
            </a:endParaRPr>
          </a:p>
        </p:txBody>
      </p:sp>
      <p:sp>
        <p:nvSpPr>
          <p:cNvPr id="5" name="Slide Number Placeholder 4">
            <a:extLst>
              <a:ext uri="{FF2B5EF4-FFF2-40B4-BE49-F238E27FC236}">
                <a16:creationId xmlns:a16="http://schemas.microsoft.com/office/drawing/2014/main" id="{CBF5010E-FDD7-424F-ABA9-05CB41FC5D6D}"/>
              </a:ext>
            </a:extLst>
          </p:cNvPr>
          <p:cNvSpPr>
            <a:spLocks noGrp="1"/>
          </p:cNvSpPr>
          <p:nvPr>
            <p:ph type="sldNum" sz="quarter" idx="4"/>
          </p:nvPr>
        </p:nvSpPr>
        <p:spPr/>
        <p:txBody>
          <a:bodyPr/>
          <a:lstStyle/>
          <a:p>
            <a:pPr defTabSz="457200"/>
            <a:fld id="{C3C3236D-FB65-584A-8227-5A449D06E62A}" type="slidenum">
              <a:rPr lang="en-US">
                <a:solidFill>
                  <a:srgbClr val="474747"/>
                </a:solidFill>
                <a:latin typeface="Calibri"/>
              </a:rPr>
              <a:pPr defTabSz="457200"/>
              <a:t>13</a:t>
            </a:fld>
            <a:endParaRPr lang="en-US" dirty="0">
              <a:solidFill>
                <a:srgbClr val="474747"/>
              </a:solidFill>
              <a:latin typeface="Calibri"/>
            </a:endParaRPr>
          </a:p>
        </p:txBody>
      </p:sp>
      <p:pic>
        <p:nvPicPr>
          <p:cNvPr id="7" name="Picture 6" descr="A picture containing computer&#10;&#10;Description automatically generated">
            <a:extLst>
              <a:ext uri="{FF2B5EF4-FFF2-40B4-BE49-F238E27FC236}">
                <a16:creationId xmlns:a16="http://schemas.microsoft.com/office/drawing/2014/main" id="{E694159A-E5A1-428A-85E9-A331C35D5A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9882" y="731837"/>
            <a:ext cx="1735118" cy="244998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3CF9A5E-039F-4363-8698-735FBCCA14B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789882" y="3567719"/>
            <a:ext cx="1735118" cy="2443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710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5D45-6A31-40A2-B986-7EDBF1B90B3E}"/>
              </a:ext>
            </a:extLst>
          </p:cNvPr>
          <p:cNvSpPr>
            <a:spLocks noGrp="1"/>
          </p:cNvSpPr>
          <p:nvPr>
            <p:ph type="title"/>
          </p:nvPr>
        </p:nvSpPr>
        <p:spPr/>
        <p:txBody>
          <a:bodyPr>
            <a:normAutofit fontScale="90000"/>
          </a:bodyPr>
          <a:lstStyle/>
          <a:p>
            <a:r>
              <a:rPr lang="en-AU" dirty="0">
                <a:solidFill>
                  <a:srgbClr val="007AC3"/>
                </a:solidFill>
                <a:latin typeface="Trebuchet MS" panose="020B0603020202020204" pitchFamily="34" charset="0"/>
              </a:rPr>
              <a:t>JBI Software Suite</a:t>
            </a:r>
            <a:br>
              <a:rPr lang="en-AU" dirty="0">
                <a:solidFill>
                  <a:srgbClr val="007AC3"/>
                </a:solidFill>
                <a:latin typeface="Trebuchet MS" panose="020B0603020202020204" pitchFamily="34" charset="0"/>
              </a:rPr>
            </a:br>
            <a:endParaRPr lang="en-US" dirty="0"/>
          </a:p>
        </p:txBody>
      </p:sp>
      <p:sp>
        <p:nvSpPr>
          <p:cNvPr id="4" name="Footer Placeholder 3">
            <a:extLst>
              <a:ext uri="{FF2B5EF4-FFF2-40B4-BE49-F238E27FC236}">
                <a16:creationId xmlns:a16="http://schemas.microsoft.com/office/drawing/2014/main" id="{AB4B1B07-2A8C-4336-9F38-49590BB73397}"/>
              </a:ext>
            </a:extLst>
          </p:cNvPr>
          <p:cNvSpPr>
            <a:spLocks noGrp="1"/>
          </p:cNvSpPr>
          <p:nvPr>
            <p:ph type="ftr" sz="quarter" idx="3"/>
          </p:nvPr>
        </p:nvSpPr>
        <p:spPr/>
        <p:txBody>
          <a:bodyPr/>
          <a:lstStyle/>
          <a:p>
            <a:pPr defTabSz="457200"/>
            <a:r>
              <a:rPr lang="da-DK">
                <a:solidFill>
                  <a:prstClr val="white">
                    <a:lumMod val="50000"/>
                  </a:prstClr>
                </a:solidFill>
                <a:latin typeface="Calibri"/>
              </a:rPr>
              <a:t>JBI EBP Database &amp; JBI Tools</a:t>
            </a:r>
            <a:endParaRPr lang="en-US" dirty="0">
              <a:solidFill>
                <a:prstClr val="white">
                  <a:lumMod val="50000"/>
                </a:prstClr>
              </a:solidFill>
              <a:latin typeface="Calibri"/>
            </a:endParaRPr>
          </a:p>
        </p:txBody>
      </p:sp>
      <p:sp>
        <p:nvSpPr>
          <p:cNvPr id="5" name="Slide Number Placeholder 4">
            <a:extLst>
              <a:ext uri="{FF2B5EF4-FFF2-40B4-BE49-F238E27FC236}">
                <a16:creationId xmlns:a16="http://schemas.microsoft.com/office/drawing/2014/main" id="{2F889532-7B95-470A-A8D7-8B0241041801}"/>
              </a:ext>
            </a:extLst>
          </p:cNvPr>
          <p:cNvSpPr>
            <a:spLocks noGrp="1"/>
          </p:cNvSpPr>
          <p:nvPr>
            <p:ph type="sldNum" sz="quarter" idx="4"/>
          </p:nvPr>
        </p:nvSpPr>
        <p:spPr/>
        <p:txBody>
          <a:bodyPr/>
          <a:lstStyle/>
          <a:p>
            <a:pPr defTabSz="457200"/>
            <a:fld id="{C3C3236D-FB65-584A-8227-5A449D06E62A}" type="slidenum">
              <a:rPr lang="en-US">
                <a:solidFill>
                  <a:srgbClr val="474747"/>
                </a:solidFill>
                <a:latin typeface="Calibri"/>
              </a:rPr>
              <a:pPr defTabSz="457200"/>
              <a:t>14</a:t>
            </a:fld>
            <a:endParaRPr lang="en-US" dirty="0">
              <a:solidFill>
                <a:srgbClr val="474747"/>
              </a:solidFill>
              <a:latin typeface="Calibri"/>
            </a:endParaRPr>
          </a:p>
        </p:txBody>
      </p:sp>
      <p:sp>
        <p:nvSpPr>
          <p:cNvPr id="6" name="Title 1">
            <a:extLst>
              <a:ext uri="{FF2B5EF4-FFF2-40B4-BE49-F238E27FC236}">
                <a16:creationId xmlns:a16="http://schemas.microsoft.com/office/drawing/2014/main" id="{014D41C4-1BAA-47B2-BF56-5AD15EF662B6}"/>
              </a:ext>
            </a:extLst>
          </p:cNvPr>
          <p:cNvSpPr txBox="1">
            <a:spLocks/>
          </p:cNvSpPr>
          <p:nvPr/>
        </p:nvSpPr>
        <p:spPr>
          <a:xfrm>
            <a:off x="1981200" y="180000"/>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kern="1200">
                <a:solidFill>
                  <a:schemeClr val="tx1"/>
                </a:solidFill>
                <a:latin typeface="+mj-lt"/>
                <a:ea typeface="+mj-ea"/>
                <a:cs typeface="+mj-cs"/>
              </a:defRPr>
            </a:lvl1pPr>
          </a:lstStyle>
          <a:p>
            <a:endParaRPr lang="en-AU" sz="4000" dirty="0">
              <a:solidFill>
                <a:srgbClr val="007AC3"/>
              </a:solidFill>
              <a:latin typeface="Trebuchet MS" panose="020B0603020202020204" pitchFamily="34" charset="0"/>
            </a:endParaRPr>
          </a:p>
        </p:txBody>
      </p:sp>
      <p:pic>
        <p:nvPicPr>
          <p:cNvPr id="7" name="Content Placeholder 3" descr="A picture containing object, clock&#10;&#10;Description automatically generated">
            <a:extLst>
              <a:ext uri="{FF2B5EF4-FFF2-40B4-BE49-F238E27FC236}">
                <a16:creationId xmlns:a16="http://schemas.microsoft.com/office/drawing/2014/main" id="{D2DE141B-98E3-4D9F-B07B-7B68A0C7AE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6131" y="2344542"/>
            <a:ext cx="3814654" cy="839143"/>
          </a:xfrm>
          <a:prstGeom prst="rect">
            <a:avLst/>
          </a:prstGeom>
        </p:spPr>
      </p:pic>
      <p:pic>
        <p:nvPicPr>
          <p:cNvPr id="8" name="Picture 7">
            <a:extLst>
              <a:ext uri="{FF2B5EF4-FFF2-40B4-BE49-F238E27FC236}">
                <a16:creationId xmlns:a16="http://schemas.microsoft.com/office/drawing/2014/main" id="{A5F3E1AE-2906-4233-AFA9-F370AC6619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6453" y="2321316"/>
            <a:ext cx="3479921" cy="857249"/>
          </a:xfrm>
          <a:prstGeom prst="rect">
            <a:avLst/>
          </a:prstGeom>
        </p:spPr>
      </p:pic>
      <p:pic>
        <p:nvPicPr>
          <p:cNvPr id="10" name="Content Placeholder 9">
            <a:extLst>
              <a:ext uri="{FF2B5EF4-FFF2-40B4-BE49-F238E27FC236}">
                <a16:creationId xmlns:a16="http://schemas.microsoft.com/office/drawing/2014/main" id="{F1A17A31-2362-4D8C-B883-E3C7D7067BBD}"/>
              </a:ext>
            </a:extLst>
          </p:cNvPr>
          <p:cNvPicPr>
            <a:picLocks noGrp="1" noChangeAspect="1"/>
          </p:cNvPicPr>
          <p:nvPr>
            <p:ph idx="1"/>
          </p:nvPr>
        </p:nvPicPr>
        <p:blipFill>
          <a:blip r:embed="rId5"/>
          <a:stretch>
            <a:fillRect/>
          </a:stretch>
        </p:blipFill>
        <p:spPr>
          <a:xfrm>
            <a:off x="4572001" y="4152176"/>
            <a:ext cx="3295169" cy="1521865"/>
          </a:xfrm>
          <a:prstGeom prst="rect">
            <a:avLst/>
          </a:prstGeom>
        </p:spPr>
      </p:pic>
    </p:spTree>
    <p:extLst>
      <p:ext uri="{BB962C8B-B14F-4D97-AF65-F5344CB8AC3E}">
        <p14:creationId xmlns:p14="http://schemas.microsoft.com/office/powerpoint/2010/main" val="2900027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538" y="-28098"/>
            <a:ext cx="8374918" cy="1143000"/>
          </a:xfrm>
        </p:spPr>
        <p:txBody>
          <a:bodyPr/>
          <a:lstStyle/>
          <a:p>
            <a:r>
              <a:rPr lang="en-GB" sz="3200" dirty="0">
                <a:latin typeface="Trebuchet MS" panose="020B0603020202020204" pitchFamily="34" charset="0"/>
              </a:rPr>
              <a:t>JBI Database Field Guide</a:t>
            </a:r>
          </a:p>
        </p:txBody>
      </p:sp>
      <p:pic>
        <p:nvPicPr>
          <p:cNvPr id="9" name="Picture 8" descr="Ovid"/>
          <p:cNvPicPr/>
          <p:nvPr/>
        </p:nvPicPr>
        <p:blipFill>
          <a:blip r:embed="rId3">
            <a:extLst>
              <a:ext uri="{28A0092B-C50C-407E-A947-70E740481C1C}">
                <a14:useLocalDpi xmlns:a14="http://schemas.microsoft.com/office/drawing/2010/main"/>
              </a:ext>
            </a:extLst>
          </a:blip>
          <a:srcRect/>
          <a:stretch>
            <a:fillRect/>
          </a:stretch>
        </p:blipFill>
        <p:spPr bwMode="auto">
          <a:xfrm>
            <a:off x="1846352" y="6384116"/>
            <a:ext cx="2377440" cy="429260"/>
          </a:xfrm>
          <a:prstGeom prst="rect">
            <a:avLst/>
          </a:prstGeom>
          <a:noFill/>
          <a:ln>
            <a:noFill/>
          </a:ln>
        </p:spPr>
      </p:pic>
      <p:pic>
        <p:nvPicPr>
          <p:cNvPr id="12" name="Picture 11" descr="Ovid"/>
          <p:cNvPicPr/>
          <p:nvPr/>
        </p:nvPicPr>
        <p:blipFill>
          <a:blip r:embed="rId3">
            <a:extLst>
              <a:ext uri="{28A0092B-C50C-407E-A947-70E740481C1C}">
                <a14:useLocalDpi xmlns:a14="http://schemas.microsoft.com/office/drawing/2010/main"/>
              </a:ext>
            </a:extLst>
          </a:blip>
          <a:srcRect/>
          <a:stretch>
            <a:fillRect/>
          </a:stretch>
        </p:blipFill>
        <p:spPr bwMode="auto">
          <a:xfrm>
            <a:off x="1841870" y="6260500"/>
            <a:ext cx="2377440" cy="429260"/>
          </a:xfrm>
          <a:prstGeom prst="rect">
            <a:avLst/>
          </a:prstGeom>
          <a:noFill/>
          <a:ln>
            <a:noFill/>
          </a:ln>
        </p:spPr>
      </p:pic>
      <p:sp>
        <p:nvSpPr>
          <p:cNvPr id="3" name="Slide Number Placeholder 2"/>
          <p:cNvSpPr>
            <a:spLocks noGrp="1"/>
          </p:cNvSpPr>
          <p:nvPr>
            <p:ph type="sldNum" sz="quarter" idx="12"/>
          </p:nvPr>
        </p:nvSpPr>
        <p:spPr/>
        <p:txBody>
          <a:bodyPr/>
          <a:lstStyle/>
          <a:p>
            <a:pPr defTabSz="457200"/>
            <a:endParaRPr lang="en-US" dirty="0">
              <a:solidFill>
                <a:srgbClr val="007AC3"/>
              </a:solidFill>
              <a:latin typeface="Calibri"/>
            </a:endParaRPr>
          </a:p>
        </p:txBody>
      </p:sp>
      <p:pic>
        <p:nvPicPr>
          <p:cNvPr id="6" name="Picture 5">
            <a:extLst>
              <a:ext uri="{FF2B5EF4-FFF2-40B4-BE49-F238E27FC236}">
                <a16:creationId xmlns:a16="http://schemas.microsoft.com/office/drawing/2014/main" id="{AC08F522-2416-4DA6-9F47-B596C94391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2587" y="1305245"/>
            <a:ext cx="7546826" cy="4777727"/>
          </a:xfrm>
          <a:prstGeom prst="rect">
            <a:avLst/>
          </a:prstGeom>
          <a:noFill/>
          <a:ln>
            <a:solidFill>
              <a:schemeClr val="bg1">
                <a:lumMod val="50000"/>
              </a:schemeClr>
            </a:solidFill>
          </a:ln>
        </p:spPr>
      </p:pic>
      <p:pic>
        <p:nvPicPr>
          <p:cNvPr id="7" name="Picture 6">
            <a:extLst>
              <a:ext uri="{FF2B5EF4-FFF2-40B4-BE49-F238E27FC236}">
                <a16:creationId xmlns:a16="http://schemas.microsoft.com/office/drawing/2014/main" id="{7AA1A70F-DF66-4457-9667-EB3D52C883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800" y="2340636"/>
            <a:ext cx="2576512" cy="3712612"/>
          </a:xfrm>
          <a:prstGeom prst="rect">
            <a:avLst/>
          </a:prstGeom>
          <a:noFill/>
          <a:ln w="38100">
            <a:solidFill>
              <a:schemeClr val="bg1">
                <a:lumMod val="50000"/>
              </a:schemeClr>
            </a:solidFill>
          </a:ln>
        </p:spPr>
      </p:pic>
      <p:sp>
        <p:nvSpPr>
          <p:cNvPr id="8" name="Rectangle 7">
            <a:extLst>
              <a:ext uri="{FF2B5EF4-FFF2-40B4-BE49-F238E27FC236}">
                <a16:creationId xmlns:a16="http://schemas.microsoft.com/office/drawing/2014/main" id="{A51C3DD5-6C87-412D-927D-1FB3A50D6616}"/>
              </a:ext>
            </a:extLst>
          </p:cNvPr>
          <p:cNvSpPr/>
          <p:nvPr/>
        </p:nvSpPr>
        <p:spPr>
          <a:xfrm>
            <a:off x="1937792" y="775030"/>
            <a:ext cx="7130008" cy="430887"/>
          </a:xfrm>
          <a:prstGeom prst="rect">
            <a:avLst/>
          </a:prstGeom>
        </p:spPr>
        <p:txBody>
          <a:bodyPr wrap="square">
            <a:spAutoFit/>
          </a:bodyPr>
          <a:lstStyle/>
          <a:p>
            <a:pPr defTabSz="457200"/>
            <a:r>
              <a:rPr lang="it-IT" sz="2200" dirty="0">
                <a:solidFill>
                  <a:srgbClr val="007AC3"/>
                </a:solidFill>
                <a:latin typeface="Trebuchet MS" panose="020B0603020202020204" pitchFamily="34" charset="0"/>
                <a:hlinkClick r:id="rId6"/>
              </a:rPr>
              <a:t>http://ospguides.ovid.com/OSPguides/jbidb.htm</a:t>
            </a:r>
            <a:r>
              <a:rPr lang="it-IT" sz="2200" dirty="0">
                <a:solidFill>
                  <a:srgbClr val="007AC3"/>
                </a:solidFill>
                <a:latin typeface="Trebuchet MS" panose="020B0603020202020204" pitchFamily="34" charset="0"/>
              </a:rPr>
              <a:t> </a:t>
            </a:r>
          </a:p>
        </p:txBody>
      </p:sp>
      <p:sp>
        <p:nvSpPr>
          <p:cNvPr id="11" name="Footer Placeholder 10">
            <a:extLst>
              <a:ext uri="{FF2B5EF4-FFF2-40B4-BE49-F238E27FC236}">
                <a16:creationId xmlns:a16="http://schemas.microsoft.com/office/drawing/2014/main" id="{5815F5A3-0366-43BE-843A-80EB6F14B8FD}"/>
              </a:ext>
            </a:extLst>
          </p:cNvPr>
          <p:cNvSpPr>
            <a:spLocks noGrp="1"/>
          </p:cNvSpPr>
          <p:nvPr>
            <p:ph type="ftr" sz="quarter" idx="3"/>
          </p:nvPr>
        </p:nvSpPr>
        <p:spPr/>
        <p:txBody>
          <a:bodyPr/>
          <a:lstStyle/>
          <a:p>
            <a:pPr defTabSz="457200"/>
            <a:r>
              <a:rPr lang="da-DK">
                <a:solidFill>
                  <a:prstClr val="white">
                    <a:lumMod val="50000"/>
                  </a:prstClr>
                </a:solidFill>
                <a:latin typeface="Calibri"/>
              </a:rPr>
              <a:t>JBI EBP Database &amp; JBI Tools</a:t>
            </a:r>
            <a:endParaRPr lang="en-US" dirty="0">
              <a:solidFill>
                <a:prstClr val="white">
                  <a:lumMod val="50000"/>
                </a:prstClr>
              </a:solidFill>
              <a:latin typeface="Calibri"/>
            </a:endParaRPr>
          </a:p>
        </p:txBody>
      </p:sp>
      <p:sp>
        <p:nvSpPr>
          <p:cNvPr id="17" name="Slide Number Placeholder 6">
            <a:extLst>
              <a:ext uri="{FF2B5EF4-FFF2-40B4-BE49-F238E27FC236}">
                <a16:creationId xmlns:a16="http://schemas.microsoft.com/office/drawing/2014/main" id="{407B9F9F-1EC2-48D3-823C-8406722725E0}"/>
              </a:ext>
            </a:extLst>
          </p:cNvPr>
          <p:cNvSpPr txBox="1">
            <a:spLocks/>
          </p:cNvSpPr>
          <p:nvPr/>
        </p:nvSpPr>
        <p:spPr>
          <a:xfrm>
            <a:off x="9746787" y="6363025"/>
            <a:ext cx="4896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C3C3236D-FB65-584A-8227-5A449D06E62A}" type="slidenum">
              <a:rPr lang="en-US" sz="1000">
                <a:solidFill>
                  <a:prstClr val="black">
                    <a:lumMod val="50000"/>
                    <a:lumOff val="50000"/>
                  </a:prstClr>
                </a:solidFill>
                <a:latin typeface="Trebuchet MS"/>
              </a:rPr>
              <a:pPr algn="r" defTabSz="914400">
                <a:defRPr/>
              </a:pPr>
              <a:t>15</a:t>
            </a:fld>
            <a:endParaRPr lang="en-US" sz="1000" dirty="0">
              <a:solidFill>
                <a:prstClr val="black">
                  <a:lumMod val="50000"/>
                  <a:lumOff val="50000"/>
                </a:prstClr>
              </a:solidFill>
              <a:latin typeface="Trebuchet MS"/>
            </a:endParaRPr>
          </a:p>
        </p:txBody>
      </p:sp>
    </p:spTree>
    <p:extLst>
      <p:ext uri="{BB962C8B-B14F-4D97-AF65-F5344CB8AC3E}">
        <p14:creationId xmlns:p14="http://schemas.microsoft.com/office/powerpoint/2010/main" val="394591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797330" y="6340476"/>
            <a:ext cx="489671" cy="365125"/>
          </a:xfrm>
        </p:spPr>
        <p:txBody>
          <a:bodyPr/>
          <a:lstStyle/>
          <a:p>
            <a:pPr defTabSz="457200">
              <a:defRPr/>
            </a:pPr>
            <a:fld id="{C3C3236D-FB65-584A-8227-5A449D06E62A}" type="slidenum">
              <a:rPr lang="en-US">
                <a:solidFill>
                  <a:srgbClr val="474747"/>
                </a:solidFill>
                <a:latin typeface="Calibri"/>
              </a:rPr>
              <a:pPr defTabSz="457200">
                <a:defRPr/>
              </a:pPr>
              <a:t>16</a:t>
            </a:fld>
            <a:endParaRPr lang="en-US" dirty="0">
              <a:solidFill>
                <a:srgbClr val="474747"/>
              </a:solidFill>
              <a:latin typeface="Calibri"/>
            </a:endParaRPr>
          </a:p>
        </p:txBody>
      </p:sp>
      <p:sp>
        <p:nvSpPr>
          <p:cNvPr id="10" name="Footer Placeholder 3"/>
          <p:cNvSpPr>
            <a:spLocks noGrp="1"/>
          </p:cNvSpPr>
          <p:nvPr>
            <p:ph type="ftr" sz="quarter" idx="4294967295"/>
          </p:nvPr>
        </p:nvSpPr>
        <p:spPr>
          <a:xfrm>
            <a:off x="7086600" y="6439224"/>
            <a:ext cx="2895600" cy="190176"/>
          </a:xfrm>
          <a:prstGeom prst="rect">
            <a:avLst/>
          </a:prstGeom>
        </p:spPr>
        <p:txBody>
          <a:bodyPr/>
          <a:lstStyle/>
          <a:p>
            <a:pPr defTabSz="457200">
              <a:defRPr/>
            </a:pPr>
            <a:r>
              <a:rPr lang="en-US" dirty="0">
                <a:solidFill>
                  <a:srgbClr val="FFFFFF">
                    <a:lumMod val="50000"/>
                  </a:srgbClr>
                </a:solidFill>
                <a:latin typeface="Calibri"/>
              </a:rPr>
              <a:t>JBI EBP Database &amp; JBI Tools</a:t>
            </a:r>
          </a:p>
        </p:txBody>
      </p:sp>
      <p:sp>
        <p:nvSpPr>
          <p:cNvPr id="8" name="Title 1"/>
          <p:cNvSpPr>
            <a:spLocks noGrp="1"/>
          </p:cNvSpPr>
          <p:nvPr>
            <p:ph type="title"/>
          </p:nvPr>
        </p:nvSpPr>
        <p:spPr>
          <a:xfrm>
            <a:off x="1923474" y="0"/>
            <a:ext cx="8374918" cy="1143000"/>
          </a:xfrm>
        </p:spPr>
        <p:txBody>
          <a:bodyPr>
            <a:normAutofit/>
          </a:bodyPr>
          <a:lstStyle/>
          <a:p>
            <a:r>
              <a:rPr lang="en-US" dirty="0"/>
              <a:t>JBI on Ovid®: JBI EBP Tools</a:t>
            </a:r>
          </a:p>
        </p:txBody>
      </p:sp>
      <p:pic>
        <p:nvPicPr>
          <p:cNvPr id="2" name="Picture 1">
            <a:extLst>
              <a:ext uri="{FF2B5EF4-FFF2-40B4-BE49-F238E27FC236}">
                <a16:creationId xmlns:a16="http://schemas.microsoft.com/office/drawing/2014/main" id="{758A0146-C9D2-4EF1-B32B-255BFEFBEF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1383030"/>
            <a:ext cx="3352800" cy="3309747"/>
          </a:xfrm>
          <a:prstGeom prst="rect">
            <a:avLst/>
          </a:prstGeom>
        </p:spPr>
      </p:pic>
      <p:pic>
        <p:nvPicPr>
          <p:cNvPr id="3" name="Picture 2">
            <a:extLst>
              <a:ext uri="{FF2B5EF4-FFF2-40B4-BE49-F238E27FC236}">
                <a16:creationId xmlns:a16="http://schemas.microsoft.com/office/drawing/2014/main" id="{93D6A584-56B8-41C8-B163-E361B34E58D4}"/>
              </a:ext>
            </a:extLst>
          </p:cNvPr>
          <p:cNvPicPr>
            <a:picLocks noChangeAspect="1"/>
          </p:cNvPicPr>
          <p:nvPr/>
        </p:nvPicPr>
        <p:blipFill>
          <a:blip r:embed="rId4"/>
          <a:stretch>
            <a:fillRect/>
          </a:stretch>
        </p:blipFill>
        <p:spPr>
          <a:xfrm>
            <a:off x="6400801" y="3451303"/>
            <a:ext cx="2916063" cy="1514419"/>
          </a:xfrm>
          <a:prstGeom prst="rect">
            <a:avLst/>
          </a:prstGeom>
        </p:spPr>
      </p:pic>
      <p:pic>
        <p:nvPicPr>
          <p:cNvPr id="6" name="Picture 5">
            <a:extLst>
              <a:ext uri="{FF2B5EF4-FFF2-40B4-BE49-F238E27FC236}">
                <a16:creationId xmlns:a16="http://schemas.microsoft.com/office/drawing/2014/main" id="{56987501-B6AC-43D2-8045-02E8C84A7CFE}"/>
              </a:ext>
            </a:extLst>
          </p:cNvPr>
          <p:cNvPicPr>
            <a:picLocks noChangeAspect="1"/>
          </p:cNvPicPr>
          <p:nvPr/>
        </p:nvPicPr>
        <p:blipFill>
          <a:blip r:embed="rId5"/>
          <a:stretch>
            <a:fillRect/>
          </a:stretch>
        </p:blipFill>
        <p:spPr>
          <a:xfrm>
            <a:off x="6324600" y="1660539"/>
            <a:ext cx="2916062" cy="1393230"/>
          </a:xfrm>
          <a:prstGeom prst="rect">
            <a:avLst/>
          </a:prstGeom>
        </p:spPr>
      </p:pic>
    </p:spTree>
    <p:extLst>
      <p:ext uri="{BB962C8B-B14F-4D97-AF65-F5344CB8AC3E}">
        <p14:creationId xmlns:p14="http://schemas.microsoft.com/office/powerpoint/2010/main" val="96669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474" y="0"/>
            <a:ext cx="8374918" cy="1143000"/>
          </a:xfrm>
        </p:spPr>
        <p:txBody>
          <a:bodyPr/>
          <a:lstStyle/>
          <a:p>
            <a:r>
              <a:rPr lang="en-US" dirty="0">
                <a:latin typeface="Trebuchet MS" panose="020B0603020202020204" pitchFamily="34" charset="0"/>
              </a:rPr>
              <a:t>Learning Objectives</a:t>
            </a:r>
          </a:p>
        </p:txBody>
      </p:sp>
      <p:sp>
        <p:nvSpPr>
          <p:cNvPr id="5" name="Slide Number Placeholder 5"/>
          <p:cNvSpPr>
            <a:spLocks noGrp="1"/>
          </p:cNvSpPr>
          <p:nvPr>
            <p:ph type="sldNum" sz="quarter" idx="4"/>
          </p:nvPr>
        </p:nvSpPr>
        <p:spPr>
          <a:xfrm>
            <a:off x="9797330" y="6340476"/>
            <a:ext cx="489671" cy="365125"/>
          </a:xfrm>
        </p:spPr>
        <p:txBody>
          <a:bodyPr/>
          <a:lstStyle/>
          <a:p>
            <a:pPr defTabSz="457200"/>
            <a:fld id="{C3C3236D-FB65-584A-8227-5A449D06E62A}" type="slidenum">
              <a:rPr lang="en-US">
                <a:solidFill>
                  <a:srgbClr val="474747"/>
                </a:solidFill>
                <a:latin typeface="Calibri"/>
              </a:rPr>
              <a:pPr defTabSz="457200"/>
              <a:t>2</a:t>
            </a:fld>
            <a:endParaRPr lang="en-US" dirty="0">
              <a:solidFill>
                <a:srgbClr val="474747"/>
              </a:solidFill>
              <a:latin typeface="Calibri"/>
            </a:endParaRPr>
          </a:p>
        </p:txBody>
      </p:sp>
      <p:sp>
        <p:nvSpPr>
          <p:cNvPr id="8" name="Footer Placeholder 3"/>
          <p:cNvSpPr>
            <a:spLocks noGrp="1"/>
          </p:cNvSpPr>
          <p:nvPr>
            <p:ph type="ftr" sz="quarter" idx="4294967295"/>
          </p:nvPr>
        </p:nvSpPr>
        <p:spPr>
          <a:xfrm>
            <a:off x="7086600" y="6439224"/>
            <a:ext cx="2895600" cy="190176"/>
          </a:xfrm>
          <a:prstGeom prst="rect">
            <a:avLst/>
          </a:prstGeom>
        </p:spPr>
        <p:txBody>
          <a:bodyPr/>
          <a:lstStyle/>
          <a:p>
            <a:pPr defTabSz="457200"/>
            <a:r>
              <a:rPr lang="en-US" dirty="0">
                <a:solidFill>
                  <a:srgbClr val="FFFFFF">
                    <a:lumMod val="50000"/>
                  </a:srgbClr>
                </a:solidFill>
                <a:latin typeface="Calibri"/>
              </a:rPr>
              <a:t>JBI EBP Database &amp; JBI Tools</a:t>
            </a:r>
          </a:p>
        </p:txBody>
      </p:sp>
      <p:sp>
        <p:nvSpPr>
          <p:cNvPr id="10" name="Content Placeholder 2"/>
          <p:cNvSpPr>
            <a:spLocks noGrp="1"/>
          </p:cNvSpPr>
          <p:nvPr>
            <p:ph idx="1"/>
          </p:nvPr>
        </p:nvSpPr>
        <p:spPr>
          <a:xfrm>
            <a:off x="1923474" y="1112520"/>
            <a:ext cx="4343400" cy="5227955"/>
          </a:xfrm>
        </p:spPr>
        <p:txBody>
          <a:bodyPr>
            <a:normAutofit/>
          </a:bodyPr>
          <a:lstStyle/>
          <a:p>
            <a:pPr marL="342900" indent="-342900">
              <a:buFont typeface="Arial" panose="020B0604020202020204" pitchFamily="34" charset="0"/>
              <a:buChar char="•"/>
            </a:pPr>
            <a:r>
              <a:rPr lang="en-US" sz="1600" dirty="0">
                <a:latin typeface="Trebuchet MS" panose="020B0603020202020204" pitchFamily="34" charset="0"/>
              </a:rPr>
              <a:t>JBI overview</a:t>
            </a:r>
          </a:p>
          <a:p>
            <a:pPr marL="342900" indent="-342900">
              <a:buFont typeface="Arial" panose="020B0604020202020204" pitchFamily="34" charset="0"/>
              <a:buChar char="•"/>
            </a:pPr>
            <a:r>
              <a:rPr lang="en-US" sz="1600" dirty="0">
                <a:latin typeface="Trebuchet MS" panose="020B0603020202020204" pitchFamily="34" charset="0"/>
              </a:rPr>
              <a:t>Subject area nodes</a:t>
            </a:r>
          </a:p>
          <a:p>
            <a:pPr marL="342900" indent="-342900">
              <a:buFont typeface="Arial" panose="020B0604020202020204" pitchFamily="34" charset="0"/>
              <a:buChar char="•"/>
            </a:pPr>
            <a:r>
              <a:rPr lang="en-US" sz="1600" dirty="0">
                <a:latin typeface="Trebuchet MS" panose="020B0603020202020204" pitchFamily="34" charset="0"/>
              </a:rPr>
              <a:t>Publication types</a:t>
            </a:r>
          </a:p>
          <a:p>
            <a:pPr marL="342900" indent="-342900">
              <a:buFont typeface="Arial" panose="020B0604020202020204" pitchFamily="34" charset="0"/>
              <a:buChar char="•"/>
            </a:pPr>
            <a:r>
              <a:rPr lang="en-US" sz="1600" dirty="0">
                <a:latin typeface="Trebuchet MS" panose="020B0603020202020204" pitchFamily="34" charset="0"/>
              </a:rPr>
              <a:t>JBI database field guide</a:t>
            </a:r>
          </a:p>
          <a:p>
            <a:pPr marL="342900" indent="-342900">
              <a:buFont typeface="Arial" panose="020B0604020202020204" pitchFamily="34" charset="0"/>
              <a:buChar char="•"/>
            </a:pPr>
            <a:endParaRPr lang="en-US" sz="1600" dirty="0">
              <a:latin typeface="Trebuchet MS" panose="020B0603020202020204" pitchFamily="34" charset="0"/>
            </a:endParaRPr>
          </a:p>
          <a:p>
            <a:pPr marL="342900" indent="-342900">
              <a:buFont typeface="Arial" panose="020B0604020202020204" pitchFamily="34" charset="0"/>
              <a:buChar char="•"/>
            </a:pPr>
            <a:r>
              <a:rPr lang="en-US" sz="1600" dirty="0">
                <a:latin typeface="Trebuchet MS" panose="020B0603020202020204" pitchFamily="34" charset="0"/>
              </a:rPr>
              <a:t>JBI Main search page</a:t>
            </a:r>
          </a:p>
          <a:p>
            <a:pPr marL="342900" indent="-342900">
              <a:buFont typeface="Arial" panose="020B0604020202020204" pitchFamily="34" charset="0"/>
              <a:buChar char="•"/>
            </a:pPr>
            <a:r>
              <a:rPr lang="en-US" sz="1600" dirty="0">
                <a:latin typeface="Trebuchet MS" panose="020B0603020202020204" pitchFamily="34" charset="0"/>
              </a:rPr>
              <a:t>JBI Basic search mode</a:t>
            </a:r>
          </a:p>
          <a:p>
            <a:pPr marL="342900" indent="-342900">
              <a:buFont typeface="Arial" panose="020B0604020202020204" pitchFamily="34" charset="0"/>
              <a:buChar char="•"/>
            </a:pPr>
            <a:r>
              <a:rPr lang="en-US" sz="1600" dirty="0">
                <a:latin typeface="Trebuchet MS" panose="020B0603020202020204" pitchFamily="34" charset="0"/>
              </a:rPr>
              <a:t>JBI Automated alerts</a:t>
            </a:r>
          </a:p>
          <a:p>
            <a:pPr marL="342900" indent="-342900">
              <a:buFont typeface="Arial" panose="020B0604020202020204" pitchFamily="34" charset="0"/>
              <a:buChar char="•"/>
            </a:pPr>
            <a:r>
              <a:rPr lang="en-US" sz="1600" dirty="0">
                <a:latin typeface="Trebuchet MS" panose="020B0603020202020204" pitchFamily="34" charset="0"/>
              </a:rPr>
              <a:t>JBI Resources</a:t>
            </a:r>
          </a:p>
          <a:p>
            <a:pPr marL="342900" indent="-342900">
              <a:buFont typeface="Arial" panose="020B0604020202020204" pitchFamily="34" charset="0"/>
              <a:buChar char="•"/>
            </a:pPr>
            <a:r>
              <a:rPr lang="en-US" sz="1600" dirty="0">
                <a:latin typeface="Trebuchet MS" panose="020B0603020202020204" pitchFamily="34" charset="0"/>
              </a:rPr>
              <a:t>JBI Newsletter</a:t>
            </a:r>
          </a:p>
          <a:p>
            <a:pPr marL="342900" indent="-342900">
              <a:buFont typeface="Arial" panose="020B0604020202020204" pitchFamily="34" charset="0"/>
              <a:buChar char="•"/>
            </a:pPr>
            <a:endParaRPr lang="en-US" sz="1600" dirty="0">
              <a:latin typeface="Trebuchet MS" panose="020B0603020202020204" pitchFamily="34" charset="0"/>
            </a:endParaRPr>
          </a:p>
          <a:p>
            <a:pPr marL="342900" indent="-342900">
              <a:buFont typeface="Arial" panose="020B0604020202020204" pitchFamily="34" charset="0"/>
              <a:buChar char="•"/>
            </a:pPr>
            <a:r>
              <a:rPr lang="en-US" sz="1600" dirty="0">
                <a:latin typeface="Trebuchet MS" panose="020B0603020202020204" pitchFamily="34" charset="0"/>
              </a:rPr>
              <a:t>JBI tools</a:t>
            </a:r>
          </a:p>
          <a:p>
            <a:pPr marL="342900" indent="-342900">
              <a:buFont typeface="Arial" panose="020B0604020202020204" pitchFamily="34" charset="0"/>
              <a:buChar char="•"/>
            </a:pPr>
            <a:endParaRPr lang="en-US" sz="1600" dirty="0">
              <a:latin typeface="Trebuchet MS" panose="020B0603020202020204" pitchFamily="34" charset="0"/>
            </a:endParaRPr>
          </a:p>
          <a:p>
            <a:pPr marL="342900" indent="-342900">
              <a:buFont typeface="Arial" panose="020B0604020202020204" pitchFamily="34" charset="0"/>
              <a:buChar char="•"/>
            </a:pPr>
            <a:r>
              <a:rPr lang="en-US" sz="1600" dirty="0">
                <a:latin typeface="Trebuchet MS" panose="020B0603020202020204" pitchFamily="34" charset="0"/>
              </a:rPr>
              <a:t>Ovid Support</a:t>
            </a:r>
          </a:p>
          <a:p>
            <a:pPr marL="342900" indent="-342900">
              <a:buFont typeface="Arial" panose="020B0604020202020204" pitchFamily="34" charset="0"/>
              <a:buChar char="•"/>
            </a:pPr>
            <a:endParaRPr lang="en-US" sz="1600" dirty="0">
              <a:latin typeface="Trebuchet MS" panose="020B0603020202020204" pitchFamily="34" charset="0"/>
            </a:endParaRPr>
          </a:p>
          <a:p>
            <a:pPr marL="342900" indent="-342900">
              <a:buFont typeface="Arial" panose="020B0604020202020204" pitchFamily="34" charset="0"/>
              <a:buChar char="•"/>
            </a:pPr>
            <a:endParaRPr lang="en-US" sz="1600" dirty="0">
              <a:latin typeface="Trebuchet MS" panose="020B0603020202020204" pitchFamily="34" charset="0"/>
            </a:endParaRPr>
          </a:p>
          <a:p>
            <a:pPr marL="342900" indent="-342900">
              <a:buFont typeface="Arial" panose="020B0604020202020204" pitchFamily="34" charset="0"/>
              <a:buChar char="•"/>
            </a:pPr>
            <a:endParaRPr lang="en-US" sz="1600" dirty="0">
              <a:latin typeface="Trebuchet MS" panose="020B0603020202020204" pitchFamily="34" charset="0"/>
            </a:endParaRPr>
          </a:p>
          <a:p>
            <a:pPr marL="342900" indent="-342900">
              <a:buFont typeface="Arial" panose="020B0604020202020204" pitchFamily="34" charset="0"/>
              <a:buChar char="•"/>
            </a:pPr>
            <a:endParaRPr lang="en-US" sz="1600" dirty="0">
              <a:latin typeface="Trebuchet MS" panose="020B0603020202020204" pitchFamily="34" charset="0"/>
            </a:endParaRPr>
          </a:p>
          <a:p>
            <a:pPr lvl="1">
              <a:buFont typeface="Arial" panose="020B0604020202020204" pitchFamily="34" charset="0"/>
              <a:buChar char="•"/>
            </a:pPr>
            <a:endParaRPr lang="en-US" altLang="ja-JP" sz="1600" dirty="0">
              <a:latin typeface="Trebuchet MS" panose="020B0603020202020204" pitchFamily="34" charset="0"/>
            </a:endParaRPr>
          </a:p>
          <a:p>
            <a:pPr lvl="1">
              <a:buFont typeface="Arial" panose="020B0604020202020204" pitchFamily="34" charset="0"/>
              <a:buChar char="•"/>
            </a:pPr>
            <a:endParaRPr lang="en-US" sz="1600" dirty="0">
              <a:latin typeface="Trebuchet MS" panose="020B0603020202020204" pitchFamily="34" charset="0"/>
            </a:endParaRPr>
          </a:p>
        </p:txBody>
      </p:sp>
      <p:pic>
        <p:nvPicPr>
          <p:cNvPr id="4" name="Picture 3">
            <a:hlinkClick r:id="rId3"/>
            <a:extLst>
              <a:ext uri="{FF2B5EF4-FFF2-40B4-BE49-F238E27FC236}">
                <a16:creationId xmlns:a16="http://schemas.microsoft.com/office/drawing/2014/main" id="{0A3B8729-8794-406F-9742-FB597DABE3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2138" y="609078"/>
            <a:ext cx="3885500" cy="4749842"/>
          </a:xfrm>
          <a:prstGeom prst="rect">
            <a:avLst/>
          </a:prstGeom>
        </p:spPr>
      </p:pic>
    </p:spTree>
    <p:extLst>
      <p:ext uri="{BB962C8B-B14F-4D97-AF65-F5344CB8AC3E}">
        <p14:creationId xmlns:p14="http://schemas.microsoft.com/office/powerpoint/2010/main" val="361498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797330" y="6340476"/>
            <a:ext cx="489671" cy="365125"/>
          </a:xfrm>
        </p:spPr>
        <p:txBody>
          <a:bodyPr/>
          <a:lstStyle/>
          <a:p>
            <a:pPr defTabSz="457200"/>
            <a:fld id="{C3C3236D-FB65-584A-8227-5A449D06E62A}" type="slidenum">
              <a:rPr lang="en-US">
                <a:solidFill>
                  <a:srgbClr val="474747"/>
                </a:solidFill>
                <a:latin typeface="Calibri"/>
              </a:rPr>
              <a:pPr defTabSz="457200"/>
              <a:t>3</a:t>
            </a:fld>
            <a:endParaRPr lang="en-US" dirty="0">
              <a:solidFill>
                <a:srgbClr val="474747"/>
              </a:solidFill>
              <a:latin typeface="Calibri"/>
            </a:endParaRPr>
          </a:p>
        </p:txBody>
      </p:sp>
      <p:sp>
        <p:nvSpPr>
          <p:cNvPr id="10" name="Footer Placeholder 3"/>
          <p:cNvSpPr>
            <a:spLocks noGrp="1"/>
          </p:cNvSpPr>
          <p:nvPr>
            <p:ph type="ftr" sz="quarter" idx="4294967295"/>
          </p:nvPr>
        </p:nvSpPr>
        <p:spPr>
          <a:xfrm>
            <a:off x="7086600" y="6439224"/>
            <a:ext cx="2895600" cy="190176"/>
          </a:xfrm>
          <a:prstGeom prst="rect">
            <a:avLst/>
          </a:prstGeom>
        </p:spPr>
        <p:txBody>
          <a:bodyPr/>
          <a:lstStyle/>
          <a:p>
            <a:pPr defTabSz="457200"/>
            <a:r>
              <a:rPr lang="en-US" dirty="0">
                <a:solidFill>
                  <a:srgbClr val="FFFFFF">
                    <a:lumMod val="50000"/>
                  </a:srgbClr>
                </a:solidFill>
                <a:latin typeface="Calibri"/>
              </a:rPr>
              <a:t>JBI EBP Database &amp; JBI Tools</a:t>
            </a:r>
          </a:p>
        </p:txBody>
      </p:sp>
      <p:sp>
        <p:nvSpPr>
          <p:cNvPr id="11" name="Title 1"/>
          <p:cNvSpPr>
            <a:spLocks noGrp="1"/>
          </p:cNvSpPr>
          <p:nvPr>
            <p:ph type="title"/>
          </p:nvPr>
        </p:nvSpPr>
        <p:spPr>
          <a:xfrm>
            <a:off x="1923474" y="0"/>
            <a:ext cx="8374918" cy="1143000"/>
          </a:xfrm>
        </p:spPr>
        <p:txBody>
          <a:bodyPr/>
          <a:lstStyle/>
          <a:p>
            <a:r>
              <a:rPr lang="en-US" altLang="ja-JP" dirty="0">
                <a:latin typeface="Trebuchet MS" panose="020B0603020202020204" pitchFamily="34" charset="0"/>
              </a:rPr>
              <a:t>JBI: a snapshot</a:t>
            </a:r>
            <a:endParaRPr lang="en-US" dirty="0">
              <a:latin typeface="Trebuchet MS" panose="020B0603020202020204" pitchFamily="34" charset="0"/>
            </a:endParaRPr>
          </a:p>
        </p:txBody>
      </p:sp>
      <p:sp>
        <p:nvSpPr>
          <p:cNvPr id="7" name="Content Placeholder 2">
            <a:extLst>
              <a:ext uri="{FF2B5EF4-FFF2-40B4-BE49-F238E27FC236}">
                <a16:creationId xmlns:a16="http://schemas.microsoft.com/office/drawing/2014/main" id="{C881C15C-1C60-4DE7-AC4D-AF01DBD0F5B4}"/>
              </a:ext>
            </a:extLst>
          </p:cNvPr>
          <p:cNvSpPr txBox="1">
            <a:spLocks/>
          </p:cNvSpPr>
          <p:nvPr/>
        </p:nvSpPr>
        <p:spPr>
          <a:xfrm>
            <a:off x="1909267" y="1410813"/>
            <a:ext cx="6002753" cy="4305300"/>
          </a:xfrm>
          <a:prstGeom prst="rect">
            <a:avLst/>
          </a:prstGeom>
        </p:spPr>
        <p:txBody>
          <a:bodyPr/>
          <a:lstStyle>
            <a:lvl1pPr marL="182563" indent="-182563" algn="l" defTabSz="720000" rtl="0" eaLnBrk="1" latinLnBrk="0" hangingPunct="1">
              <a:spcBef>
                <a:spcPct val="20000"/>
              </a:spcBef>
              <a:buClr>
                <a:schemeClr val="accent1"/>
              </a:buClr>
              <a:buSzPct val="100000"/>
              <a:buFont typeface="Wingdings" pitchFamily="2" charset="2"/>
              <a:buChar char="§"/>
              <a:defRPr sz="1800" b="0" kern="1200" baseline="0">
                <a:solidFill>
                  <a:schemeClr val="tx1"/>
                </a:solidFill>
                <a:latin typeface="+mn-lt"/>
                <a:ea typeface="+mn-ea"/>
                <a:cs typeface="+mn-cs"/>
              </a:defRPr>
            </a:lvl1pPr>
            <a:lvl2pPr marL="358775" indent="-176213" algn="l" defTabSz="914400" rtl="0" eaLnBrk="1" latinLnBrk="0" hangingPunct="1">
              <a:spcBef>
                <a:spcPct val="20000"/>
              </a:spcBef>
              <a:buClr>
                <a:schemeClr val="accent1"/>
              </a:buClr>
              <a:buFont typeface="Trebuchet MS" pitchFamily="34" charset="0"/>
              <a:buChar char="–"/>
              <a:defRPr sz="1600" kern="1200">
                <a:solidFill>
                  <a:schemeClr val="tx1"/>
                </a:solidFill>
                <a:latin typeface="+mn-lt"/>
                <a:ea typeface="+mn-ea"/>
                <a:cs typeface="+mn-cs"/>
              </a:defRPr>
            </a:lvl2pPr>
            <a:lvl3pPr marL="541338" indent="-182563" algn="l" defTabSz="914400" rtl="0" eaLnBrk="1" latinLnBrk="0" hangingPunct="1">
              <a:spcBef>
                <a:spcPct val="20000"/>
              </a:spcBef>
              <a:buClr>
                <a:schemeClr val="accent1"/>
              </a:buClr>
              <a:buSzPct val="100000"/>
              <a:buFont typeface="Wingdings" pitchFamily="2" charset="2"/>
              <a:buChar char="§"/>
              <a:defRPr sz="1400" kern="1200">
                <a:solidFill>
                  <a:schemeClr val="tx1"/>
                </a:solidFill>
                <a:latin typeface="+mn-lt"/>
                <a:ea typeface="+mn-ea"/>
                <a:cs typeface="+mn-cs"/>
              </a:defRPr>
            </a:lvl3pPr>
            <a:lvl4pPr marL="717550" indent="-176213" algn="l" defTabSz="914400" rtl="0" eaLnBrk="1" latinLnBrk="0" hangingPunct="1">
              <a:spcBef>
                <a:spcPct val="20000"/>
              </a:spcBef>
              <a:buClr>
                <a:schemeClr val="accent1"/>
              </a:buClr>
              <a:buFont typeface="Trebuchet MS" pitchFamily="34" charset="0"/>
              <a:buChar char="–"/>
              <a:defRPr sz="1400" kern="1200">
                <a:solidFill>
                  <a:schemeClr val="tx1"/>
                </a:solidFill>
                <a:latin typeface="+mn-lt"/>
                <a:ea typeface="+mn-ea"/>
                <a:cs typeface="+mn-cs"/>
              </a:defRPr>
            </a:lvl4pPr>
            <a:lvl5pPr marL="900113" indent="-182563" algn="l" defTabSz="914400" rtl="0" eaLnBrk="1" latinLnBrk="0" hangingPunct="1">
              <a:spcBef>
                <a:spcPct val="200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buClr>
                <a:srgbClr val="0066CC"/>
              </a:buClr>
              <a:buFont typeface="Arial" panose="020B0604020202020204" pitchFamily="34" charset="0"/>
              <a:buChar char="•"/>
              <a:defRPr/>
            </a:pPr>
            <a:endParaRPr lang="en-US" sz="2000" dirty="0">
              <a:solidFill>
                <a:srgbClr val="474747"/>
              </a:solidFill>
              <a:latin typeface="Trebuchet MS" panose="020B0603020202020204" pitchFamily="34" charset="0"/>
            </a:endParaRPr>
          </a:p>
        </p:txBody>
      </p:sp>
      <p:sp>
        <p:nvSpPr>
          <p:cNvPr id="14" name="Title 3">
            <a:extLst>
              <a:ext uri="{FF2B5EF4-FFF2-40B4-BE49-F238E27FC236}">
                <a16:creationId xmlns:a16="http://schemas.microsoft.com/office/drawing/2014/main" id="{617724EF-E32E-4BC0-B94C-67BBAADC726F}"/>
              </a:ext>
            </a:extLst>
          </p:cNvPr>
          <p:cNvSpPr txBox="1">
            <a:spLocks/>
          </p:cNvSpPr>
          <p:nvPr/>
        </p:nvSpPr>
        <p:spPr>
          <a:xfrm>
            <a:off x="1981201" y="180000"/>
            <a:ext cx="4151313"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kern="1200">
                <a:solidFill>
                  <a:schemeClr val="tx1"/>
                </a:solidFill>
                <a:latin typeface="+mj-lt"/>
                <a:ea typeface="+mj-ea"/>
                <a:cs typeface="+mj-cs"/>
              </a:defRPr>
            </a:lvl1pPr>
          </a:lstStyle>
          <a:p>
            <a:endParaRPr lang="en-AU" dirty="0">
              <a:solidFill>
                <a:srgbClr val="007AC3"/>
              </a:solidFill>
              <a:latin typeface="Calibri"/>
            </a:endParaRPr>
          </a:p>
        </p:txBody>
      </p:sp>
      <p:sp>
        <p:nvSpPr>
          <p:cNvPr id="15" name="Rectangle 14">
            <a:extLst>
              <a:ext uri="{FF2B5EF4-FFF2-40B4-BE49-F238E27FC236}">
                <a16:creationId xmlns:a16="http://schemas.microsoft.com/office/drawing/2014/main" id="{FE931DC0-AF7C-4F96-BCB7-1E113D4F9EA1}"/>
              </a:ext>
            </a:extLst>
          </p:cNvPr>
          <p:cNvSpPr/>
          <p:nvPr/>
        </p:nvSpPr>
        <p:spPr>
          <a:xfrm>
            <a:off x="7680357" y="986828"/>
            <a:ext cx="2408223" cy="4065006"/>
          </a:xfrm>
          <a:prstGeom prst="rect">
            <a:avLst/>
          </a:prstGeom>
          <a:gradFill>
            <a:gsLst>
              <a:gs pos="0">
                <a:schemeClr val="bg1"/>
              </a:gs>
              <a:gs pos="100000">
                <a:schemeClr val="bg1">
                  <a:alpha val="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a:endParaRPr>
          </a:p>
        </p:txBody>
      </p:sp>
      <p:grpSp>
        <p:nvGrpSpPr>
          <p:cNvPr id="16" name="Group 15">
            <a:extLst>
              <a:ext uri="{FF2B5EF4-FFF2-40B4-BE49-F238E27FC236}">
                <a16:creationId xmlns:a16="http://schemas.microsoft.com/office/drawing/2014/main" id="{1E8D4FE9-EBD9-4F9E-8335-CC34D697B60C}"/>
              </a:ext>
            </a:extLst>
          </p:cNvPr>
          <p:cNvGrpSpPr/>
          <p:nvPr/>
        </p:nvGrpSpPr>
        <p:grpSpPr>
          <a:xfrm>
            <a:off x="1736756" y="2078557"/>
            <a:ext cx="8238654" cy="706169"/>
            <a:chOff x="325925" y="1851923"/>
            <a:chExt cx="8238654" cy="706169"/>
          </a:xfrm>
        </p:grpSpPr>
        <p:sp>
          <p:nvSpPr>
            <p:cNvPr id="17" name="Rectangle 16">
              <a:extLst>
                <a:ext uri="{FF2B5EF4-FFF2-40B4-BE49-F238E27FC236}">
                  <a16:creationId xmlns:a16="http://schemas.microsoft.com/office/drawing/2014/main" id="{2DF2EAAC-A37F-4D8F-A1EE-EE77E72A7989}"/>
                </a:ext>
              </a:extLst>
            </p:cNvPr>
            <p:cNvSpPr/>
            <p:nvPr/>
          </p:nvSpPr>
          <p:spPr>
            <a:xfrm>
              <a:off x="2064191" y="1851923"/>
              <a:ext cx="6500388" cy="706169"/>
            </a:xfrm>
            <a:prstGeom prst="rect">
              <a:avLst/>
            </a:prstGeom>
            <a:solidFill>
              <a:srgbClr val="BBDD00">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a:endParaRPr>
            </a:p>
          </p:txBody>
        </p:sp>
        <p:sp>
          <p:nvSpPr>
            <p:cNvPr id="18" name="Rectangle 17">
              <a:extLst>
                <a:ext uri="{FF2B5EF4-FFF2-40B4-BE49-F238E27FC236}">
                  <a16:creationId xmlns:a16="http://schemas.microsoft.com/office/drawing/2014/main" id="{44CEC011-986F-4350-9B9B-7A60943E0309}"/>
                </a:ext>
              </a:extLst>
            </p:cNvPr>
            <p:cNvSpPr/>
            <p:nvPr/>
          </p:nvSpPr>
          <p:spPr>
            <a:xfrm>
              <a:off x="1801640" y="1851923"/>
              <a:ext cx="706169" cy="706169"/>
            </a:xfrm>
            <a:prstGeom prst="rect">
              <a:avLst/>
            </a:prstGeom>
            <a:solidFill>
              <a:srgbClr val="ACCB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a:endParaRPr>
            </a:p>
          </p:txBody>
        </p:sp>
        <p:pic>
          <p:nvPicPr>
            <p:cNvPr id="19" name="Graphic 18">
              <a:extLst>
                <a:ext uri="{FF2B5EF4-FFF2-40B4-BE49-F238E27FC236}">
                  <a16:creationId xmlns:a16="http://schemas.microsoft.com/office/drawing/2014/main" id="{2CA5CB9F-5DEC-4F1F-A162-C9D6E331DF7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71559" y="1921842"/>
              <a:ext cx="566330" cy="566330"/>
            </a:xfrm>
            <a:prstGeom prst="rect">
              <a:avLst/>
            </a:prstGeom>
          </p:spPr>
        </p:pic>
        <p:sp>
          <p:nvSpPr>
            <p:cNvPr id="20" name="Content Placeholder 4">
              <a:extLst>
                <a:ext uri="{FF2B5EF4-FFF2-40B4-BE49-F238E27FC236}">
                  <a16:creationId xmlns:a16="http://schemas.microsoft.com/office/drawing/2014/main" id="{CCAA6485-3775-4A02-ADEC-B83D92CD04F1}"/>
                </a:ext>
              </a:extLst>
            </p:cNvPr>
            <p:cNvSpPr txBox="1">
              <a:spLocks/>
            </p:cNvSpPr>
            <p:nvPr/>
          </p:nvSpPr>
          <p:spPr>
            <a:xfrm>
              <a:off x="2523410" y="1937114"/>
              <a:ext cx="4360773" cy="5663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400" dirty="0">
                  <a:solidFill>
                    <a:srgbClr val="007AC3"/>
                  </a:solidFill>
                </a:rPr>
                <a:t>: evidence + education + software</a:t>
              </a:r>
            </a:p>
          </p:txBody>
        </p:sp>
        <p:sp>
          <p:nvSpPr>
            <p:cNvPr id="21" name="Content Placeholder 4">
              <a:extLst>
                <a:ext uri="{FF2B5EF4-FFF2-40B4-BE49-F238E27FC236}">
                  <a16:creationId xmlns:a16="http://schemas.microsoft.com/office/drawing/2014/main" id="{4BF252EE-BD05-4737-AB16-CFEE95FF3A57}"/>
                </a:ext>
              </a:extLst>
            </p:cNvPr>
            <p:cNvSpPr txBox="1">
              <a:spLocks/>
            </p:cNvSpPr>
            <p:nvPr/>
          </p:nvSpPr>
          <p:spPr>
            <a:xfrm>
              <a:off x="325925" y="1984610"/>
              <a:ext cx="1475713" cy="5663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AU" sz="2800" b="1" dirty="0">
                  <a:solidFill>
                    <a:srgbClr val="ACCB00"/>
                  </a:solidFill>
                </a:rPr>
                <a:t>WHAT?</a:t>
              </a:r>
              <a:r>
                <a:rPr lang="en-AU" sz="2800" dirty="0">
                  <a:solidFill>
                    <a:srgbClr val="ACCB00"/>
                  </a:solidFill>
                </a:rPr>
                <a:t>	</a:t>
              </a:r>
            </a:p>
          </p:txBody>
        </p:sp>
      </p:grpSp>
      <p:grpSp>
        <p:nvGrpSpPr>
          <p:cNvPr id="22" name="Group 21">
            <a:extLst>
              <a:ext uri="{FF2B5EF4-FFF2-40B4-BE49-F238E27FC236}">
                <a16:creationId xmlns:a16="http://schemas.microsoft.com/office/drawing/2014/main" id="{9803A918-4DEE-4224-A941-83785F838551}"/>
              </a:ext>
            </a:extLst>
          </p:cNvPr>
          <p:cNvGrpSpPr/>
          <p:nvPr/>
        </p:nvGrpSpPr>
        <p:grpSpPr>
          <a:xfrm>
            <a:off x="1909266" y="1067609"/>
            <a:ext cx="8044006" cy="706169"/>
            <a:chOff x="520573" y="1092563"/>
            <a:chExt cx="8044006" cy="706169"/>
          </a:xfrm>
        </p:grpSpPr>
        <p:sp>
          <p:nvSpPr>
            <p:cNvPr id="23" name="Rectangle 22">
              <a:extLst>
                <a:ext uri="{FF2B5EF4-FFF2-40B4-BE49-F238E27FC236}">
                  <a16:creationId xmlns:a16="http://schemas.microsoft.com/office/drawing/2014/main" id="{93C3A021-4875-4D2A-9543-0B1BEC0661AC}"/>
                </a:ext>
              </a:extLst>
            </p:cNvPr>
            <p:cNvSpPr/>
            <p:nvPr/>
          </p:nvSpPr>
          <p:spPr>
            <a:xfrm>
              <a:off x="2064191" y="1092563"/>
              <a:ext cx="6500388" cy="706169"/>
            </a:xfrm>
            <a:prstGeom prst="rect">
              <a:avLst/>
            </a:prstGeom>
            <a:solidFill>
              <a:srgbClr val="0070C0">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a:endParaRPr>
            </a:p>
          </p:txBody>
        </p:sp>
        <p:sp>
          <p:nvSpPr>
            <p:cNvPr id="24" name="Rectangle 23">
              <a:extLst>
                <a:ext uri="{FF2B5EF4-FFF2-40B4-BE49-F238E27FC236}">
                  <a16:creationId xmlns:a16="http://schemas.microsoft.com/office/drawing/2014/main" id="{B5D0CCAB-9B70-4063-94BE-16333B0EA0A0}"/>
                </a:ext>
              </a:extLst>
            </p:cNvPr>
            <p:cNvSpPr/>
            <p:nvPr/>
          </p:nvSpPr>
          <p:spPr>
            <a:xfrm>
              <a:off x="1801640" y="1092563"/>
              <a:ext cx="706169" cy="70616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a:endParaRPr>
            </a:p>
          </p:txBody>
        </p:sp>
        <p:pic>
          <p:nvPicPr>
            <p:cNvPr id="25" name="Graphic 24">
              <a:extLst>
                <a:ext uri="{FF2B5EF4-FFF2-40B4-BE49-F238E27FC236}">
                  <a16:creationId xmlns:a16="http://schemas.microsoft.com/office/drawing/2014/main" id="{B80A3A4E-21EA-4EA5-B9E5-D22493F9169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871559" y="1174411"/>
              <a:ext cx="566330" cy="566330"/>
            </a:xfrm>
            <a:prstGeom prst="rect">
              <a:avLst/>
            </a:prstGeom>
          </p:spPr>
        </p:pic>
        <p:sp>
          <p:nvSpPr>
            <p:cNvPr id="26" name="Content Placeholder 4">
              <a:extLst>
                <a:ext uri="{FF2B5EF4-FFF2-40B4-BE49-F238E27FC236}">
                  <a16:creationId xmlns:a16="http://schemas.microsoft.com/office/drawing/2014/main" id="{035F38AA-3903-4817-9B5D-A0D2E3F49A4F}"/>
                </a:ext>
              </a:extLst>
            </p:cNvPr>
            <p:cNvSpPr txBox="1">
              <a:spLocks/>
            </p:cNvSpPr>
            <p:nvPr/>
          </p:nvSpPr>
          <p:spPr>
            <a:xfrm>
              <a:off x="2523410" y="1180135"/>
              <a:ext cx="4684681" cy="5473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400" dirty="0">
                  <a:solidFill>
                    <a:srgbClr val="007AC3"/>
                  </a:solidFill>
                </a:rPr>
                <a:t>: a leading global EBP organisation</a:t>
              </a:r>
            </a:p>
          </p:txBody>
        </p:sp>
        <p:sp>
          <p:nvSpPr>
            <p:cNvPr id="27" name="Content Placeholder 4">
              <a:extLst>
                <a:ext uri="{FF2B5EF4-FFF2-40B4-BE49-F238E27FC236}">
                  <a16:creationId xmlns:a16="http://schemas.microsoft.com/office/drawing/2014/main" id="{6FDDEA10-A965-4D20-AD3A-D47955E21EAB}"/>
                </a:ext>
              </a:extLst>
            </p:cNvPr>
            <p:cNvSpPr txBox="1">
              <a:spLocks/>
            </p:cNvSpPr>
            <p:nvPr/>
          </p:nvSpPr>
          <p:spPr>
            <a:xfrm>
              <a:off x="520573" y="1183915"/>
              <a:ext cx="1281066" cy="5473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AU" sz="2800" b="1" dirty="0">
                  <a:solidFill>
                    <a:srgbClr val="375F92"/>
                  </a:solidFill>
                </a:rPr>
                <a:t>WHO?</a:t>
              </a:r>
              <a:endParaRPr lang="en-AU" sz="2800" dirty="0">
                <a:solidFill>
                  <a:srgbClr val="007AC3"/>
                </a:solidFill>
              </a:endParaRPr>
            </a:p>
          </p:txBody>
        </p:sp>
      </p:grpSp>
      <p:grpSp>
        <p:nvGrpSpPr>
          <p:cNvPr id="28" name="Group 27">
            <a:extLst>
              <a:ext uri="{FF2B5EF4-FFF2-40B4-BE49-F238E27FC236}">
                <a16:creationId xmlns:a16="http://schemas.microsoft.com/office/drawing/2014/main" id="{A7CA7A9F-A61E-43DA-B35C-65AB76E7D354}"/>
              </a:ext>
            </a:extLst>
          </p:cNvPr>
          <p:cNvGrpSpPr/>
          <p:nvPr/>
        </p:nvGrpSpPr>
        <p:grpSpPr>
          <a:xfrm>
            <a:off x="1643070" y="3108590"/>
            <a:ext cx="8378705" cy="706169"/>
            <a:chOff x="185874" y="2611283"/>
            <a:chExt cx="8378705" cy="706169"/>
          </a:xfrm>
        </p:grpSpPr>
        <p:sp>
          <p:nvSpPr>
            <p:cNvPr id="29" name="Rectangle 28">
              <a:extLst>
                <a:ext uri="{FF2B5EF4-FFF2-40B4-BE49-F238E27FC236}">
                  <a16:creationId xmlns:a16="http://schemas.microsoft.com/office/drawing/2014/main" id="{9E2A0B1E-3B23-4038-99E2-EF15B4B8A5FA}"/>
                </a:ext>
              </a:extLst>
            </p:cNvPr>
            <p:cNvSpPr/>
            <p:nvPr/>
          </p:nvSpPr>
          <p:spPr>
            <a:xfrm>
              <a:off x="2064191" y="2611283"/>
              <a:ext cx="6500388" cy="706169"/>
            </a:xfrm>
            <a:prstGeom prst="rect">
              <a:avLst/>
            </a:prstGeom>
            <a:solidFill>
              <a:srgbClr val="FFC000">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prstClr val="white"/>
                </a:solidFill>
                <a:latin typeface="Calibri"/>
              </a:endParaRPr>
            </a:p>
          </p:txBody>
        </p:sp>
        <p:sp>
          <p:nvSpPr>
            <p:cNvPr id="30" name="Rectangle 29">
              <a:extLst>
                <a:ext uri="{FF2B5EF4-FFF2-40B4-BE49-F238E27FC236}">
                  <a16:creationId xmlns:a16="http://schemas.microsoft.com/office/drawing/2014/main" id="{8563A625-C7B6-417C-B4BA-B7949516F3FC}"/>
                </a:ext>
              </a:extLst>
            </p:cNvPr>
            <p:cNvSpPr/>
            <p:nvPr/>
          </p:nvSpPr>
          <p:spPr>
            <a:xfrm>
              <a:off x="1801640" y="2611283"/>
              <a:ext cx="706169" cy="706169"/>
            </a:xfrm>
            <a:prstGeom prst="rect">
              <a:avLst/>
            </a:prstGeom>
            <a:solidFill>
              <a:srgbClr val="E6C1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a:endParaRPr>
            </a:p>
          </p:txBody>
        </p:sp>
        <p:pic>
          <p:nvPicPr>
            <p:cNvPr id="31" name="Graphic 30">
              <a:extLst>
                <a:ext uri="{FF2B5EF4-FFF2-40B4-BE49-F238E27FC236}">
                  <a16:creationId xmlns:a16="http://schemas.microsoft.com/office/drawing/2014/main" id="{38B1E909-438C-49F7-B251-CC38B9DCEFA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71559" y="2697931"/>
              <a:ext cx="519843" cy="519843"/>
            </a:xfrm>
            <a:prstGeom prst="rect">
              <a:avLst/>
            </a:prstGeom>
          </p:spPr>
        </p:pic>
        <p:sp>
          <p:nvSpPr>
            <p:cNvPr id="32" name="Content Placeholder 4">
              <a:extLst>
                <a:ext uri="{FF2B5EF4-FFF2-40B4-BE49-F238E27FC236}">
                  <a16:creationId xmlns:a16="http://schemas.microsoft.com/office/drawing/2014/main" id="{B047D392-733C-497C-BAF7-54917FFAE2E0}"/>
                </a:ext>
              </a:extLst>
            </p:cNvPr>
            <p:cNvSpPr txBox="1">
              <a:spLocks/>
            </p:cNvSpPr>
            <p:nvPr/>
          </p:nvSpPr>
          <p:spPr>
            <a:xfrm>
              <a:off x="2523410" y="2683627"/>
              <a:ext cx="4222955" cy="5565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400" dirty="0">
                  <a:solidFill>
                    <a:srgbClr val="007AC3"/>
                  </a:solidFill>
                </a:rPr>
                <a:t>: across 40+ countries</a:t>
              </a:r>
            </a:p>
          </p:txBody>
        </p:sp>
        <p:sp>
          <p:nvSpPr>
            <p:cNvPr id="33" name="Content Placeholder 4">
              <a:extLst>
                <a:ext uri="{FF2B5EF4-FFF2-40B4-BE49-F238E27FC236}">
                  <a16:creationId xmlns:a16="http://schemas.microsoft.com/office/drawing/2014/main" id="{99569763-5500-4EA9-BF43-086641EF8FFB}"/>
                </a:ext>
              </a:extLst>
            </p:cNvPr>
            <p:cNvSpPr txBox="1">
              <a:spLocks/>
            </p:cNvSpPr>
            <p:nvPr/>
          </p:nvSpPr>
          <p:spPr>
            <a:xfrm>
              <a:off x="185874" y="2683627"/>
              <a:ext cx="1589370" cy="6135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AU" sz="2800" b="1" dirty="0">
                  <a:solidFill>
                    <a:srgbClr val="E6C100"/>
                  </a:solidFill>
                </a:rPr>
                <a:t>WHERE?</a:t>
              </a:r>
              <a:endParaRPr lang="en-AU" sz="2800" dirty="0">
                <a:solidFill>
                  <a:srgbClr val="007AC3"/>
                </a:solidFill>
              </a:endParaRPr>
            </a:p>
          </p:txBody>
        </p:sp>
      </p:grpSp>
      <p:grpSp>
        <p:nvGrpSpPr>
          <p:cNvPr id="34" name="Group 33">
            <a:extLst>
              <a:ext uri="{FF2B5EF4-FFF2-40B4-BE49-F238E27FC236}">
                <a16:creationId xmlns:a16="http://schemas.microsoft.com/office/drawing/2014/main" id="{F4F4DB13-531E-4DD0-8746-4C88A2D826E3}"/>
              </a:ext>
            </a:extLst>
          </p:cNvPr>
          <p:cNvGrpSpPr/>
          <p:nvPr/>
        </p:nvGrpSpPr>
        <p:grpSpPr>
          <a:xfrm>
            <a:off x="2039048" y="5194149"/>
            <a:ext cx="8003117" cy="706169"/>
            <a:chOff x="561462" y="4130003"/>
            <a:chExt cx="8003117" cy="706169"/>
          </a:xfrm>
        </p:grpSpPr>
        <p:sp>
          <p:nvSpPr>
            <p:cNvPr id="35" name="Rectangle 34">
              <a:extLst>
                <a:ext uri="{FF2B5EF4-FFF2-40B4-BE49-F238E27FC236}">
                  <a16:creationId xmlns:a16="http://schemas.microsoft.com/office/drawing/2014/main" id="{62AEF412-E0CD-40F7-90A6-ECEAB99E1893}"/>
                </a:ext>
              </a:extLst>
            </p:cNvPr>
            <p:cNvSpPr/>
            <p:nvPr/>
          </p:nvSpPr>
          <p:spPr>
            <a:xfrm>
              <a:off x="2064191" y="4130003"/>
              <a:ext cx="6500388" cy="706169"/>
            </a:xfrm>
            <a:prstGeom prst="rect">
              <a:avLst/>
            </a:prstGeom>
            <a:solidFill>
              <a:srgbClr val="C00000">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a:endParaRPr>
            </a:p>
          </p:txBody>
        </p:sp>
        <p:sp>
          <p:nvSpPr>
            <p:cNvPr id="36" name="Rectangle 35">
              <a:extLst>
                <a:ext uri="{FF2B5EF4-FFF2-40B4-BE49-F238E27FC236}">
                  <a16:creationId xmlns:a16="http://schemas.microsoft.com/office/drawing/2014/main" id="{3B8E73C8-A154-45A1-9D85-E624738286DB}"/>
                </a:ext>
              </a:extLst>
            </p:cNvPr>
            <p:cNvSpPr/>
            <p:nvPr/>
          </p:nvSpPr>
          <p:spPr>
            <a:xfrm>
              <a:off x="1801640" y="4130003"/>
              <a:ext cx="706169" cy="70616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a:endParaRPr>
            </a:p>
          </p:txBody>
        </p:sp>
        <p:pic>
          <p:nvPicPr>
            <p:cNvPr id="37" name="Graphic 36">
              <a:extLst>
                <a:ext uri="{FF2B5EF4-FFF2-40B4-BE49-F238E27FC236}">
                  <a16:creationId xmlns:a16="http://schemas.microsoft.com/office/drawing/2014/main" id="{4BC7403F-1DF9-4A40-96AD-08B2CCBFCD2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871559" y="4197903"/>
              <a:ext cx="570368" cy="570368"/>
            </a:xfrm>
            <a:prstGeom prst="rect">
              <a:avLst/>
            </a:prstGeom>
          </p:spPr>
        </p:pic>
        <p:sp>
          <p:nvSpPr>
            <p:cNvPr id="38" name="Content Placeholder 4">
              <a:extLst>
                <a:ext uri="{FF2B5EF4-FFF2-40B4-BE49-F238E27FC236}">
                  <a16:creationId xmlns:a16="http://schemas.microsoft.com/office/drawing/2014/main" id="{7D624B23-0938-40F2-8325-E0C9B937B980}"/>
                </a:ext>
              </a:extLst>
            </p:cNvPr>
            <p:cNvSpPr txBox="1">
              <a:spLocks/>
            </p:cNvSpPr>
            <p:nvPr/>
          </p:nvSpPr>
          <p:spPr>
            <a:xfrm>
              <a:off x="561462" y="4191073"/>
              <a:ext cx="1275138" cy="5473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AU" sz="2800" b="1" dirty="0">
                  <a:solidFill>
                    <a:srgbClr val="C00000"/>
                  </a:solidFill>
                </a:rPr>
                <a:t>WHY?</a:t>
              </a:r>
              <a:endParaRPr lang="en-AU" sz="2800" dirty="0">
                <a:solidFill>
                  <a:srgbClr val="007AC3"/>
                </a:solidFill>
              </a:endParaRPr>
            </a:p>
          </p:txBody>
        </p:sp>
        <p:sp>
          <p:nvSpPr>
            <p:cNvPr id="39" name="Content Placeholder 4">
              <a:extLst>
                <a:ext uri="{FF2B5EF4-FFF2-40B4-BE49-F238E27FC236}">
                  <a16:creationId xmlns:a16="http://schemas.microsoft.com/office/drawing/2014/main" id="{B0754D0F-2468-4FE7-B928-578E50C9D38E}"/>
                </a:ext>
              </a:extLst>
            </p:cNvPr>
            <p:cNvSpPr txBox="1">
              <a:spLocks/>
            </p:cNvSpPr>
            <p:nvPr/>
          </p:nvSpPr>
          <p:spPr>
            <a:xfrm>
              <a:off x="2523410" y="4216842"/>
              <a:ext cx="4413564" cy="5785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400" dirty="0">
                  <a:solidFill>
                    <a:srgbClr val="007AC3"/>
                  </a:solidFill>
                </a:rPr>
                <a:t>: to improve health outcomes</a:t>
              </a:r>
            </a:p>
          </p:txBody>
        </p:sp>
      </p:grpSp>
      <p:grpSp>
        <p:nvGrpSpPr>
          <p:cNvPr id="40" name="Group 39">
            <a:extLst>
              <a:ext uri="{FF2B5EF4-FFF2-40B4-BE49-F238E27FC236}">
                <a16:creationId xmlns:a16="http://schemas.microsoft.com/office/drawing/2014/main" id="{A0B93AAD-BF87-4125-8837-68A0E6730975}"/>
              </a:ext>
            </a:extLst>
          </p:cNvPr>
          <p:cNvGrpSpPr/>
          <p:nvPr/>
        </p:nvGrpSpPr>
        <p:grpSpPr>
          <a:xfrm>
            <a:off x="1859214" y="4134186"/>
            <a:ext cx="8160786" cy="789200"/>
            <a:chOff x="403793" y="3370643"/>
            <a:chExt cx="8160786" cy="789200"/>
          </a:xfrm>
        </p:grpSpPr>
        <p:sp>
          <p:nvSpPr>
            <p:cNvPr id="41" name="Rectangle 40">
              <a:extLst>
                <a:ext uri="{FF2B5EF4-FFF2-40B4-BE49-F238E27FC236}">
                  <a16:creationId xmlns:a16="http://schemas.microsoft.com/office/drawing/2014/main" id="{9D072E1F-A776-4067-84C3-1F728A070E08}"/>
                </a:ext>
              </a:extLst>
            </p:cNvPr>
            <p:cNvSpPr/>
            <p:nvPr/>
          </p:nvSpPr>
          <p:spPr>
            <a:xfrm>
              <a:off x="2064191" y="3370643"/>
              <a:ext cx="6500388" cy="706169"/>
            </a:xfrm>
            <a:prstGeom prst="rect">
              <a:avLst/>
            </a:prstGeom>
            <a:solidFill>
              <a:srgbClr val="E46C0B">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a:endParaRPr>
            </a:p>
          </p:txBody>
        </p:sp>
        <p:sp>
          <p:nvSpPr>
            <p:cNvPr id="42" name="Rectangle 41">
              <a:extLst>
                <a:ext uri="{FF2B5EF4-FFF2-40B4-BE49-F238E27FC236}">
                  <a16:creationId xmlns:a16="http://schemas.microsoft.com/office/drawing/2014/main" id="{932A0A28-7840-4890-969B-868CEF7A1D0A}"/>
                </a:ext>
              </a:extLst>
            </p:cNvPr>
            <p:cNvSpPr/>
            <p:nvPr/>
          </p:nvSpPr>
          <p:spPr>
            <a:xfrm>
              <a:off x="1801640" y="3370643"/>
              <a:ext cx="706169" cy="70616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a:endParaRPr>
            </a:p>
          </p:txBody>
        </p:sp>
        <p:pic>
          <p:nvPicPr>
            <p:cNvPr id="43" name="Graphic 42">
              <a:extLst>
                <a:ext uri="{FF2B5EF4-FFF2-40B4-BE49-F238E27FC236}">
                  <a16:creationId xmlns:a16="http://schemas.microsoft.com/office/drawing/2014/main" id="{723DBE66-AEBD-4D9A-ADC6-32FECA884A8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871559" y="3373179"/>
              <a:ext cx="598800" cy="598800"/>
            </a:xfrm>
            <a:prstGeom prst="rect">
              <a:avLst/>
            </a:prstGeom>
          </p:spPr>
        </p:pic>
        <p:sp>
          <p:nvSpPr>
            <p:cNvPr id="44" name="Content Placeholder 4">
              <a:extLst>
                <a:ext uri="{FF2B5EF4-FFF2-40B4-BE49-F238E27FC236}">
                  <a16:creationId xmlns:a16="http://schemas.microsoft.com/office/drawing/2014/main" id="{A1E9830D-7AFD-4D7B-AEE1-F971F167F0B3}"/>
                </a:ext>
              </a:extLst>
            </p:cNvPr>
            <p:cNvSpPr txBox="1">
              <a:spLocks/>
            </p:cNvSpPr>
            <p:nvPr/>
          </p:nvSpPr>
          <p:spPr>
            <a:xfrm>
              <a:off x="403793" y="3424561"/>
              <a:ext cx="1390194" cy="5582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AU" sz="2800" b="1" dirty="0">
                  <a:solidFill>
                    <a:srgbClr val="E46C0B"/>
                  </a:solidFill>
                </a:rPr>
                <a:t>HOW?</a:t>
              </a:r>
              <a:r>
                <a:rPr lang="en-AU" sz="2800" dirty="0">
                  <a:solidFill>
                    <a:srgbClr val="007AC3"/>
                  </a:solidFill>
                </a:rPr>
                <a:t> </a:t>
              </a:r>
            </a:p>
          </p:txBody>
        </p:sp>
        <p:sp>
          <p:nvSpPr>
            <p:cNvPr id="45" name="Content Placeholder 4">
              <a:extLst>
                <a:ext uri="{FF2B5EF4-FFF2-40B4-BE49-F238E27FC236}">
                  <a16:creationId xmlns:a16="http://schemas.microsoft.com/office/drawing/2014/main" id="{CCB56C41-4154-43A0-8FC2-B5BF54FDA45A}"/>
                </a:ext>
              </a:extLst>
            </p:cNvPr>
            <p:cNvSpPr txBox="1">
              <a:spLocks/>
            </p:cNvSpPr>
            <p:nvPr/>
          </p:nvSpPr>
          <p:spPr>
            <a:xfrm>
              <a:off x="2523410" y="3453674"/>
              <a:ext cx="5830859" cy="7061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400" dirty="0">
                  <a:solidFill>
                    <a:srgbClr val="007AC3"/>
                  </a:solidFill>
                </a:rPr>
                <a:t>: in partnership with experts across the world</a:t>
              </a:r>
            </a:p>
          </p:txBody>
        </p:sp>
      </p:grpSp>
    </p:spTree>
    <p:extLst>
      <p:ext uri="{BB962C8B-B14F-4D97-AF65-F5344CB8AC3E}">
        <p14:creationId xmlns:p14="http://schemas.microsoft.com/office/powerpoint/2010/main" val="24074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0F02-507C-4433-A667-2E867464FE7B}"/>
              </a:ext>
            </a:extLst>
          </p:cNvPr>
          <p:cNvSpPr>
            <a:spLocks noGrp="1"/>
          </p:cNvSpPr>
          <p:nvPr>
            <p:ph type="title"/>
          </p:nvPr>
        </p:nvSpPr>
        <p:spPr/>
        <p:txBody>
          <a:bodyPr/>
          <a:lstStyle/>
          <a:p>
            <a:r>
              <a:rPr lang="en-GB" dirty="0">
                <a:latin typeface="Trebuchet MS" panose="020B0603020202020204" pitchFamily="34" charset="0"/>
              </a:rPr>
              <a:t>JBI Product Framework</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2C30EF25-DA3F-482D-BC98-8A005BDE78D4}"/>
              </a:ext>
            </a:extLst>
          </p:cNvPr>
          <p:cNvSpPr>
            <a:spLocks noGrp="1"/>
          </p:cNvSpPr>
          <p:nvPr>
            <p:ph idx="1"/>
          </p:nvPr>
        </p:nvSpPr>
        <p:spPr/>
        <p:txBody>
          <a:bodyPr/>
          <a:lstStyle/>
          <a:p>
            <a:pPr>
              <a:buFont typeface="Arial" panose="020B0604020202020204" pitchFamily="34" charset="0"/>
              <a:buChar char="•"/>
            </a:pPr>
            <a:r>
              <a:rPr lang="en-AU" sz="2800" dirty="0">
                <a:latin typeface="Trebuchet MS" panose="020B0603020202020204" pitchFamily="34" charset="0"/>
              </a:rPr>
              <a:t>JBI EBP Database</a:t>
            </a:r>
          </a:p>
          <a:p>
            <a:pPr>
              <a:buFont typeface="Arial" panose="020B0604020202020204" pitchFamily="34" charset="0"/>
              <a:buChar char="•"/>
            </a:pPr>
            <a:r>
              <a:rPr lang="en-AU" sz="2800" dirty="0">
                <a:latin typeface="Trebuchet MS" panose="020B0603020202020204" pitchFamily="34" charset="0"/>
              </a:rPr>
              <a:t>JBI Journal Collection</a:t>
            </a:r>
          </a:p>
          <a:p>
            <a:pPr>
              <a:buFont typeface="Arial" panose="020B0604020202020204" pitchFamily="34" charset="0"/>
              <a:buChar char="•"/>
            </a:pPr>
            <a:r>
              <a:rPr lang="en-AU" sz="2800" dirty="0">
                <a:latin typeface="Trebuchet MS" panose="020B0603020202020204" pitchFamily="34" charset="0"/>
              </a:rPr>
              <a:t>JBI Software Suite</a:t>
            </a:r>
          </a:p>
          <a:p>
            <a:endParaRPr lang="en-US" dirty="0"/>
          </a:p>
        </p:txBody>
      </p:sp>
      <p:sp>
        <p:nvSpPr>
          <p:cNvPr id="4" name="Footer Placeholder 3">
            <a:extLst>
              <a:ext uri="{FF2B5EF4-FFF2-40B4-BE49-F238E27FC236}">
                <a16:creationId xmlns:a16="http://schemas.microsoft.com/office/drawing/2014/main" id="{827EC26E-6AEF-4988-B934-0D65F03EBAC8}"/>
              </a:ext>
            </a:extLst>
          </p:cNvPr>
          <p:cNvSpPr>
            <a:spLocks noGrp="1"/>
          </p:cNvSpPr>
          <p:nvPr>
            <p:ph type="ftr" sz="quarter" idx="3"/>
          </p:nvPr>
        </p:nvSpPr>
        <p:spPr/>
        <p:txBody>
          <a:bodyPr/>
          <a:lstStyle/>
          <a:p>
            <a:pPr defTabSz="457200"/>
            <a:r>
              <a:rPr lang="da-DK">
                <a:solidFill>
                  <a:prstClr val="white">
                    <a:lumMod val="50000"/>
                  </a:prstClr>
                </a:solidFill>
                <a:latin typeface="Calibri"/>
              </a:rPr>
              <a:t>JBI EBP Database &amp; JBI Tools</a:t>
            </a:r>
            <a:endParaRPr lang="en-US" dirty="0">
              <a:solidFill>
                <a:prstClr val="white">
                  <a:lumMod val="50000"/>
                </a:prstClr>
              </a:solidFill>
              <a:latin typeface="Calibri"/>
            </a:endParaRPr>
          </a:p>
        </p:txBody>
      </p:sp>
      <p:sp>
        <p:nvSpPr>
          <p:cNvPr id="5" name="Slide Number Placeholder 4">
            <a:extLst>
              <a:ext uri="{FF2B5EF4-FFF2-40B4-BE49-F238E27FC236}">
                <a16:creationId xmlns:a16="http://schemas.microsoft.com/office/drawing/2014/main" id="{4C742D62-3B6E-4C85-AC0F-43BE45456813}"/>
              </a:ext>
            </a:extLst>
          </p:cNvPr>
          <p:cNvSpPr>
            <a:spLocks noGrp="1"/>
          </p:cNvSpPr>
          <p:nvPr>
            <p:ph type="sldNum" sz="quarter" idx="4"/>
          </p:nvPr>
        </p:nvSpPr>
        <p:spPr/>
        <p:txBody>
          <a:bodyPr/>
          <a:lstStyle/>
          <a:p>
            <a:pPr defTabSz="457200"/>
            <a:fld id="{C3C3236D-FB65-584A-8227-5A449D06E62A}" type="slidenum">
              <a:rPr lang="en-US">
                <a:solidFill>
                  <a:srgbClr val="474747"/>
                </a:solidFill>
                <a:latin typeface="Calibri"/>
              </a:rPr>
              <a:pPr defTabSz="457200"/>
              <a:t>4</a:t>
            </a:fld>
            <a:endParaRPr lang="en-US" dirty="0">
              <a:solidFill>
                <a:srgbClr val="474747"/>
              </a:solidFill>
              <a:latin typeface="Calibri"/>
            </a:endParaRPr>
          </a:p>
        </p:txBody>
      </p:sp>
      <p:pic>
        <p:nvPicPr>
          <p:cNvPr id="7" name="Picture 6">
            <a:extLst>
              <a:ext uri="{FF2B5EF4-FFF2-40B4-BE49-F238E27FC236}">
                <a16:creationId xmlns:a16="http://schemas.microsoft.com/office/drawing/2014/main" id="{9DD07F96-17DE-4A71-B3CF-ABE923891A30}"/>
              </a:ext>
            </a:extLst>
          </p:cNvPr>
          <p:cNvPicPr>
            <a:picLocks noChangeAspect="1"/>
          </p:cNvPicPr>
          <p:nvPr/>
        </p:nvPicPr>
        <p:blipFill>
          <a:blip r:embed="rId3"/>
          <a:stretch>
            <a:fillRect/>
          </a:stretch>
        </p:blipFill>
        <p:spPr>
          <a:xfrm>
            <a:off x="7942416" y="4710111"/>
            <a:ext cx="2371725" cy="1095375"/>
          </a:xfrm>
          <a:prstGeom prst="rect">
            <a:avLst/>
          </a:prstGeom>
        </p:spPr>
      </p:pic>
    </p:spTree>
    <p:extLst>
      <p:ext uri="{BB962C8B-B14F-4D97-AF65-F5344CB8AC3E}">
        <p14:creationId xmlns:p14="http://schemas.microsoft.com/office/powerpoint/2010/main" val="3200183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D1BD-D640-4101-85B9-69EFD777E3E9}"/>
              </a:ext>
            </a:extLst>
          </p:cNvPr>
          <p:cNvSpPr>
            <a:spLocks noGrp="1"/>
          </p:cNvSpPr>
          <p:nvPr>
            <p:ph type="title"/>
          </p:nvPr>
        </p:nvSpPr>
        <p:spPr/>
        <p:txBody>
          <a:bodyPr/>
          <a:lstStyle/>
          <a:p>
            <a:r>
              <a:rPr lang="en-GB" dirty="0">
                <a:latin typeface="Trebuchet MS" panose="020B0603020202020204" pitchFamily="34" charset="0"/>
              </a:rPr>
              <a:t>JBI Evidence Based Practice Database</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0791C8D6-E6B6-4C2A-9330-57D97834E8B5}"/>
              </a:ext>
            </a:extLst>
          </p:cNvPr>
          <p:cNvSpPr>
            <a:spLocks noGrp="1"/>
          </p:cNvSpPr>
          <p:nvPr>
            <p:ph sz="half" idx="1"/>
          </p:nvPr>
        </p:nvSpPr>
        <p:spPr/>
        <p:txBody>
          <a:bodyPr/>
          <a:lstStyle/>
          <a:p>
            <a:pPr>
              <a:buFont typeface="Arial" panose="020B0604020202020204" pitchFamily="34" charset="0"/>
              <a:buChar char="•"/>
            </a:pPr>
            <a:endParaRPr lang="en-US" dirty="0">
              <a:latin typeface="Trebuchet MS" panose="020B0603020202020204" pitchFamily="34" charset="0"/>
            </a:endParaRPr>
          </a:p>
          <a:p>
            <a:pPr>
              <a:buFont typeface="Arial" panose="020B0604020202020204" pitchFamily="34" charset="0"/>
              <a:buChar char="•"/>
            </a:pPr>
            <a:r>
              <a:rPr lang="en-US" dirty="0">
                <a:latin typeface="Trebuchet MS" panose="020B0603020202020204" pitchFamily="34" charset="0"/>
              </a:rPr>
              <a:t>The JBI EBP Database is an online resource that includes high quality, relevant, up to date evidence-based information and guidance for health professionals to inform decisions made at the point of care.</a:t>
            </a:r>
          </a:p>
        </p:txBody>
      </p:sp>
      <p:sp>
        <p:nvSpPr>
          <p:cNvPr id="4" name="Content Placeholder 3">
            <a:extLst>
              <a:ext uri="{FF2B5EF4-FFF2-40B4-BE49-F238E27FC236}">
                <a16:creationId xmlns:a16="http://schemas.microsoft.com/office/drawing/2014/main" id="{D1B23796-53BB-4B46-8301-F1AC0017A933}"/>
              </a:ext>
            </a:extLst>
          </p:cNvPr>
          <p:cNvSpPr>
            <a:spLocks noGrp="1"/>
          </p:cNvSpPr>
          <p:nvPr>
            <p:ph sz="half" idx="2"/>
          </p:nvPr>
        </p:nvSpPr>
        <p:spPr/>
        <p:txBody>
          <a:bodyPr>
            <a:normAutofit/>
          </a:bodyPr>
          <a:lstStyle/>
          <a:p>
            <a:pPr>
              <a:buFont typeface="Arial" panose="020B0604020202020204" pitchFamily="34" charset="0"/>
              <a:buChar char="•"/>
            </a:pPr>
            <a:endParaRPr lang="en-GB" dirty="0">
              <a:latin typeface="Trebuchet MS" panose="020B0603020202020204" pitchFamily="34" charset="0"/>
            </a:endParaRPr>
          </a:p>
          <a:p>
            <a:pPr>
              <a:buFont typeface="Arial" panose="020B0604020202020204" pitchFamily="34" charset="0"/>
              <a:buChar char="•"/>
            </a:pPr>
            <a:r>
              <a:rPr lang="en-US" dirty="0">
                <a:latin typeface="Trebuchet MS" panose="020B0603020202020204" pitchFamily="34" charset="0"/>
              </a:rPr>
              <a:t>Covering a wide range of medical, nursing, and allied health specialties, the JBI EBP Database includes 5000+ EBP resources that have been </a:t>
            </a:r>
            <a:r>
              <a:rPr lang="en-US" dirty="0" err="1">
                <a:latin typeface="Trebuchet MS" panose="020B0603020202020204" pitchFamily="34" charset="0"/>
              </a:rPr>
              <a:t>analysed</a:t>
            </a:r>
            <a:r>
              <a:rPr lang="en-US" dirty="0">
                <a:latin typeface="Trebuchet MS" panose="020B0603020202020204" pitchFamily="34" charset="0"/>
              </a:rPr>
              <a:t> and appraised by global expert reviewers.</a:t>
            </a:r>
          </a:p>
        </p:txBody>
      </p:sp>
      <p:sp>
        <p:nvSpPr>
          <p:cNvPr id="5" name="Footer Placeholder 4">
            <a:extLst>
              <a:ext uri="{FF2B5EF4-FFF2-40B4-BE49-F238E27FC236}">
                <a16:creationId xmlns:a16="http://schemas.microsoft.com/office/drawing/2014/main" id="{A16E8413-53D8-4636-8805-DE33B2CF6491}"/>
              </a:ext>
            </a:extLst>
          </p:cNvPr>
          <p:cNvSpPr>
            <a:spLocks noGrp="1"/>
          </p:cNvSpPr>
          <p:nvPr>
            <p:ph type="ftr" sz="quarter" idx="11"/>
          </p:nvPr>
        </p:nvSpPr>
        <p:spPr/>
        <p:txBody>
          <a:bodyPr/>
          <a:lstStyle/>
          <a:p>
            <a:pPr defTabSz="457200"/>
            <a:r>
              <a:rPr lang="da-DK">
                <a:solidFill>
                  <a:prstClr val="white">
                    <a:lumMod val="50000"/>
                  </a:prstClr>
                </a:solidFill>
                <a:latin typeface="Calibri"/>
              </a:rPr>
              <a:t>JBI EBP Database &amp; JBI Tools</a:t>
            </a:r>
            <a:endParaRPr lang="en-US" dirty="0">
              <a:solidFill>
                <a:prstClr val="white">
                  <a:lumMod val="50000"/>
                </a:prstClr>
              </a:solidFill>
              <a:latin typeface="Calibri"/>
            </a:endParaRPr>
          </a:p>
        </p:txBody>
      </p:sp>
      <p:sp>
        <p:nvSpPr>
          <p:cNvPr id="6" name="Slide Number Placeholder 5">
            <a:extLst>
              <a:ext uri="{FF2B5EF4-FFF2-40B4-BE49-F238E27FC236}">
                <a16:creationId xmlns:a16="http://schemas.microsoft.com/office/drawing/2014/main" id="{5130342E-5AB4-4E34-BD19-8F694E9E248C}"/>
              </a:ext>
            </a:extLst>
          </p:cNvPr>
          <p:cNvSpPr>
            <a:spLocks noGrp="1"/>
          </p:cNvSpPr>
          <p:nvPr>
            <p:ph type="sldNum" sz="quarter" idx="12"/>
          </p:nvPr>
        </p:nvSpPr>
        <p:spPr/>
        <p:txBody>
          <a:bodyPr/>
          <a:lstStyle/>
          <a:p>
            <a:pPr defTabSz="457200"/>
            <a:fld id="{C3C3236D-FB65-584A-8227-5A449D06E62A}" type="slidenum">
              <a:rPr lang="en-US">
                <a:solidFill>
                  <a:srgbClr val="474747"/>
                </a:solidFill>
                <a:latin typeface="Calibri"/>
              </a:rPr>
              <a:pPr defTabSz="457200"/>
              <a:t>5</a:t>
            </a:fld>
            <a:endParaRPr lang="en-US" dirty="0">
              <a:solidFill>
                <a:srgbClr val="474747"/>
              </a:solidFill>
              <a:latin typeface="Calibri"/>
            </a:endParaRPr>
          </a:p>
        </p:txBody>
      </p:sp>
      <p:pic>
        <p:nvPicPr>
          <p:cNvPr id="8" name="Picture 7">
            <a:extLst>
              <a:ext uri="{FF2B5EF4-FFF2-40B4-BE49-F238E27FC236}">
                <a16:creationId xmlns:a16="http://schemas.microsoft.com/office/drawing/2014/main" id="{29A07081-9D4F-4555-9FB0-8ADFEEC4B5E2}"/>
              </a:ext>
            </a:extLst>
          </p:cNvPr>
          <p:cNvPicPr>
            <a:picLocks noChangeAspect="1"/>
          </p:cNvPicPr>
          <p:nvPr/>
        </p:nvPicPr>
        <p:blipFill>
          <a:blip r:embed="rId3"/>
          <a:stretch>
            <a:fillRect/>
          </a:stretch>
        </p:blipFill>
        <p:spPr>
          <a:xfrm>
            <a:off x="7942416" y="4710111"/>
            <a:ext cx="2371725" cy="1095375"/>
          </a:xfrm>
          <a:prstGeom prst="rect">
            <a:avLst/>
          </a:prstGeom>
        </p:spPr>
      </p:pic>
    </p:spTree>
    <p:extLst>
      <p:ext uri="{BB962C8B-B14F-4D97-AF65-F5344CB8AC3E}">
        <p14:creationId xmlns:p14="http://schemas.microsoft.com/office/powerpoint/2010/main" val="383661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9CA6-1E98-4315-BB5E-AE2886A0E91C}"/>
              </a:ext>
            </a:extLst>
          </p:cNvPr>
          <p:cNvSpPr>
            <a:spLocks noGrp="1"/>
          </p:cNvSpPr>
          <p:nvPr>
            <p:ph type="title"/>
          </p:nvPr>
        </p:nvSpPr>
        <p:spPr/>
        <p:txBody>
          <a:bodyPr/>
          <a:lstStyle/>
          <a:p>
            <a:r>
              <a:rPr lang="en-US" altLang="ja-JP" dirty="0">
                <a:latin typeface="Trebuchet MS" panose="020B0603020202020204" pitchFamily="34" charset="0"/>
              </a:rPr>
              <a:t>JBI EBP Database Subject Area Nodes</a:t>
            </a:r>
            <a:endParaRPr lang="en-GB" dirty="0"/>
          </a:p>
        </p:txBody>
      </p:sp>
      <p:sp>
        <p:nvSpPr>
          <p:cNvPr id="5" name="Footer Placeholder 4">
            <a:extLst>
              <a:ext uri="{FF2B5EF4-FFF2-40B4-BE49-F238E27FC236}">
                <a16:creationId xmlns:a16="http://schemas.microsoft.com/office/drawing/2014/main" id="{3E4FA293-ED03-4E36-95F6-9FBF322E8E60}"/>
              </a:ext>
            </a:extLst>
          </p:cNvPr>
          <p:cNvSpPr>
            <a:spLocks noGrp="1"/>
          </p:cNvSpPr>
          <p:nvPr>
            <p:ph type="ftr" sz="quarter" idx="11"/>
          </p:nvPr>
        </p:nvSpPr>
        <p:spPr/>
        <p:txBody>
          <a:bodyPr/>
          <a:lstStyle/>
          <a:p>
            <a:pPr defTabSz="457200"/>
            <a:r>
              <a:rPr lang="en-US" dirty="0">
                <a:solidFill>
                  <a:srgbClr val="FFFFFF">
                    <a:lumMod val="50000"/>
                  </a:srgbClr>
                </a:solidFill>
                <a:latin typeface="Calibri"/>
              </a:rPr>
              <a:t>JBI EBP Database &amp; JBI Tools</a:t>
            </a:r>
          </a:p>
        </p:txBody>
      </p:sp>
      <p:sp>
        <p:nvSpPr>
          <p:cNvPr id="6" name="Slide Number Placeholder 5">
            <a:extLst>
              <a:ext uri="{FF2B5EF4-FFF2-40B4-BE49-F238E27FC236}">
                <a16:creationId xmlns:a16="http://schemas.microsoft.com/office/drawing/2014/main" id="{A9E93FA6-0A5A-4740-89BA-270A2DA37112}"/>
              </a:ext>
            </a:extLst>
          </p:cNvPr>
          <p:cNvSpPr>
            <a:spLocks noGrp="1"/>
          </p:cNvSpPr>
          <p:nvPr>
            <p:ph type="sldNum" sz="quarter" idx="12"/>
          </p:nvPr>
        </p:nvSpPr>
        <p:spPr/>
        <p:txBody>
          <a:bodyPr/>
          <a:lstStyle/>
          <a:p>
            <a:pPr defTabSz="457200"/>
            <a:fld id="{C3C3236D-FB65-584A-8227-5A449D06E62A}" type="slidenum">
              <a:rPr lang="en-US">
                <a:solidFill>
                  <a:srgbClr val="474747"/>
                </a:solidFill>
                <a:latin typeface="Calibri"/>
              </a:rPr>
              <a:pPr defTabSz="457200"/>
              <a:t>6</a:t>
            </a:fld>
            <a:endParaRPr lang="en-US" dirty="0">
              <a:solidFill>
                <a:srgbClr val="474747"/>
              </a:solidFill>
              <a:latin typeface="Calibri"/>
            </a:endParaRPr>
          </a:p>
        </p:txBody>
      </p:sp>
      <p:pic>
        <p:nvPicPr>
          <p:cNvPr id="7" name="Picture 6">
            <a:extLst>
              <a:ext uri="{FF2B5EF4-FFF2-40B4-BE49-F238E27FC236}">
                <a16:creationId xmlns:a16="http://schemas.microsoft.com/office/drawing/2014/main" id="{CA402A23-5A60-4684-9E47-6E544D622C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7076" y="4495800"/>
            <a:ext cx="2906125" cy="1628510"/>
          </a:xfrm>
          <a:prstGeom prst="rect">
            <a:avLst/>
          </a:prstGeom>
        </p:spPr>
      </p:pic>
      <p:sp>
        <p:nvSpPr>
          <p:cNvPr id="8" name="Content Placeholder 2">
            <a:extLst>
              <a:ext uri="{FF2B5EF4-FFF2-40B4-BE49-F238E27FC236}">
                <a16:creationId xmlns:a16="http://schemas.microsoft.com/office/drawing/2014/main" id="{FF59EC18-0348-4FA6-95BC-B5D0EFBDD8DB}"/>
              </a:ext>
            </a:extLst>
          </p:cNvPr>
          <p:cNvSpPr txBox="1">
            <a:spLocks/>
          </p:cNvSpPr>
          <p:nvPr/>
        </p:nvSpPr>
        <p:spPr>
          <a:xfrm>
            <a:off x="1798321" y="1354252"/>
            <a:ext cx="8967911" cy="4495800"/>
          </a:xfrm>
          <a:prstGeom prst="rect">
            <a:avLst/>
          </a:prstGeom>
          <a:ln>
            <a:miter lim="800000"/>
            <a:headEnd/>
            <a:tailEnd/>
          </a:ln>
        </p:spPr>
        <p:txBody>
          <a:bodyPr vert="horz" lIns="91440" tIns="45720" rIns="91440" bIns="45720" numCol="2" rtlCol="0">
            <a:normAutofit/>
          </a:bodyPr>
          <a:lstStyle>
            <a:lvl1pPr marL="304800"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1pPr>
            <a:lvl2pPr marL="594360" indent="-27432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2pPr>
            <a:lvl3pPr marL="877824" indent="-274320" algn="l" defTabSz="457200" rtl="0" eaLnBrk="1" latinLnBrk="0" hangingPunct="1">
              <a:spcBef>
                <a:spcPct val="20000"/>
              </a:spcBef>
              <a:buClr>
                <a:schemeClr val="tx1"/>
              </a:buClr>
              <a:buFont typeface="Wingdings" charset="2"/>
              <a:buChar char="§"/>
              <a:defRPr sz="2000" kern="1200">
                <a:solidFill>
                  <a:schemeClr val="tx2"/>
                </a:solidFill>
                <a:latin typeface="+mn-lt"/>
                <a:ea typeface="+mn-ea"/>
                <a:cs typeface="+mn-cs"/>
              </a:defRPr>
            </a:lvl3pPr>
            <a:lvl4pPr marL="1152144" indent="-274320" algn="l" defTabSz="457200" rtl="0" eaLnBrk="1" latinLnBrk="0" hangingPunct="1">
              <a:spcBef>
                <a:spcPct val="20000"/>
              </a:spcBef>
              <a:buClr>
                <a:schemeClr val="tx1"/>
              </a:buClr>
              <a:buFont typeface="Wingdings" charset="2"/>
              <a:buChar char="§"/>
              <a:defRPr sz="1800" kern="1200">
                <a:solidFill>
                  <a:schemeClr val="tx2"/>
                </a:solidFill>
                <a:latin typeface="+mn-lt"/>
                <a:ea typeface="+mn-ea"/>
                <a:cs typeface="+mn-cs"/>
              </a:defRPr>
            </a:lvl4pPr>
            <a:lvl5pPr marL="2171700" indent="-342900" algn="l" defTabSz="457200" rtl="0" eaLnBrk="1" latinLnBrk="0" hangingPunct="1">
              <a:spcBef>
                <a:spcPct val="20000"/>
              </a:spcBef>
              <a:buClr>
                <a:schemeClr val="tx1"/>
              </a:buClr>
              <a:buFont typeface="Wingdings" charset="2"/>
              <a:buChar char="§"/>
              <a:defRPr sz="18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buClr>
                <a:srgbClr val="007AC3"/>
              </a:buClr>
              <a:buFont typeface="+mj-lt"/>
              <a:buAutoNum type="arabicPeriod"/>
              <a:defRPr/>
            </a:pPr>
            <a:r>
              <a:rPr lang="sv-SE" dirty="0">
                <a:solidFill>
                  <a:srgbClr val="474747"/>
                </a:solidFill>
                <a:latin typeface="Trebuchet MS" panose="020B0603020202020204" pitchFamily="34" charset="0"/>
              </a:rPr>
              <a:t>Aged Care</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Burns Care</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Cancer Care</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Cardiovascular Care</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Chronic Disease</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Diagnostic Imaging</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Emergency and Trauma</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General Medicine</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Health Management and Assessment</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Infection Control</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Mental Health</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Midwifery Care</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Paediatrics</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Rehabilitation</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Renal Care</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Surgical Services</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Tropical &amp; Infectious Diseases</a:t>
            </a:r>
          </a:p>
          <a:p>
            <a:pPr marL="457200" indent="-457200">
              <a:buClr>
                <a:srgbClr val="007AC3"/>
              </a:buClr>
              <a:buFont typeface="+mj-lt"/>
              <a:buAutoNum type="arabicPeriod"/>
              <a:defRPr/>
            </a:pPr>
            <a:r>
              <a:rPr lang="sv-SE" dirty="0">
                <a:solidFill>
                  <a:srgbClr val="474747"/>
                </a:solidFill>
                <a:latin typeface="Trebuchet MS" panose="020B0603020202020204" pitchFamily="34" charset="0"/>
              </a:rPr>
              <a:t>Wound Healing &amp; Management</a:t>
            </a:r>
          </a:p>
        </p:txBody>
      </p:sp>
    </p:spTree>
    <p:extLst>
      <p:ext uri="{BB962C8B-B14F-4D97-AF65-F5344CB8AC3E}">
        <p14:creationId xmlns:p14="http://schemas.microsoft.com/office/powerpoint/2010/main" val="239762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200" dirty="0">
                <a:latin typeface="Trebuchet MS" panose="020B0603020202020204" pitchFamily="34" charset="0"/>
              </a:rPr>
              <a:t>5 full text publication types</a:t>
            </a:r>
          </a:p>
        </p:txBody>
      </p:sp>
      <p:sp>
        <p:nvSpPr>
          <p:cNvPr id="3" name="Content Placeholder 2"/>
          <p:cNvSpPr>
            <a:spLocks noGrp="1"/>
          </p:cNvSpPr>
          <p:nvPr>
            <p:ph idx="1"/>
          </p:nvPr>
        </p:nvSpPr>
        <p:spPr>
          <a:xfrm>
            <a:off x="1703512" y="1412776"/>
            <a:ext cx="8820472" cy="4495800"/>
          </a:xfrm>
        </p:spPr>
        <p:txBody>
          <a:bodyPr/>
          <a:lstStyle/>
          <a:p>
            <a:pPr>
              <a:buClr>
                <a:srgbClr val="0070C0"/>
              </a:buClr>
              <a:buFont typeface="Arial" panose="020B0604020202020204" pitchFamily="34" charset="0"/>
              <a:buChar char="•"/>
            </a:pPr>
            <a:r>
              <a:rPr lang="en-GB" sz="2200" b="1" dirty="0">
                <a:latin typeface="Trebuchet MS" panose="020B0603020202020204" pitchFamily="34" charset="0"/>
              </a:rPr>
              <a:t>Guidelines to implement in clinical practice </a:t>
            </a:r>
          </a:p>
          <a:p>
            <a:pPr marL="344488" lvl="1" indent="0">
              <a:buNone/>
            </a:pPr>
            <a:r>
              <a:rPr lang="en-GB" sz="2200" dirty="0">
                <a:latin typeface="Trebuchet MS" panose="020B0603020202020204" pitchFamily="34" charset="0"/>
              </a:rPr>
              <a:t>1. Evidence Summaries</a:t>
            </a:r>
          </a:p>
          <a:p>
            <a:pPr marL="344488" lvl="1" indent="0">
              <a:buNone/>
            </a:pPr>
            <a:r>
              <a:rPr lang="en-GB" sz="2200" dirty="0">
                <a:latin typeface="Trebuchet MS" panose="020B0603020202020204" pitchFamily="34" charset="0"/>
              </a:rPr>
              <a:t>2. Recommended Practices</a:t>
            </a:r>
          </a:p>
          <a:p>
            <a:pPr marL="344488" lvl="1" indent="0">
              <a:buNone/>
            </a:pPr>
            <a:r>
              <a:rPr lang="en-GB" sz="2200" dirty="0">
                <a:latin typeface="Trebuchet MS" panose="020B0603020202020204" pitchFamily="34" charset="0"/>
              </a:rPr>
              <a:t>3. Best Practice Information Sheets</a:t>
            </a:r>
          </a:p>
          <a:p>
            <a:pPr marL="320040" lvl="1" indent="0">
              <a:buClr>
                <a:srgbClr val="0070C0"/>
              </a:buClr>
              <a:buNone/>
            </a:pPr>
            <a:endParaRPr lang="en-GB" sz="2200" dirty="0">
              <a:solidFill>
                <a:schemeClr val="bg1">
                  <a:lumMod val="50000"/>
                </a:schemeClr>
              </a:solidFill>
              <a:latin typeface="Trebuchet MS" panose="020B0603020202020204" pitchFamily="34" charset="0"/>
            </a:endParaRPr>
          </a:p>
          <a:p>
            <a:pPr>
              <a:buClr>
                <a:srgbClr val="0070C0"/>
              </a:buClr>
              <a:buFont typeface="Arial" panose="020B0604020202020204" pitchFamily="34" charset="0"/>
              <a:buChar char="•"/>
            </a:pPr>
            <a:r>
              <a:rPr lang="en-GB" sz="2200" b="1" dirty="0">
                <a:latin typeface="Trebuchet MS" panose="020B0603020202020204" pitchFamily="34" charset="0"/>
              </a:rPr>
              <a:t>Detailed documents for further investigation</a:t>
            </a:r>
          </a:p>
          <a:p>
            <a:pPr marL="344488" lvl="1" indent="0">
              <a:buNone/>
            </a:pPr>
            <a:r>
              <a:rPr lang="en-GB" sz="2200" dirty="0">
                <a:latin typeface="Trebuchet MS" panose="020B0603020202020204" pitchFamily="34" charset="0"/>
              </a:rPr>
              <a:t>4. JBI Systematic Reviews</a:t>
            </a:r>
          </a:p>
          <a:p>
            <a:pPr marL="344488" lvl="1" indent="0">
              <a:buNone/>
            </a:pPr>
            <a:r>
              <a:rPr lang="en-GB" sz="2200" dirty="0">
                <a:latin typeface="Trebuchet MS" panose="020B0603020202020204" pitchFamily="34" charset="0"/>
              </a:rPr>
              <a:t>5. JBI Systematic Review Protocols</a:t>
            </a:r>
          </a:p>
          <a:p>
            <a:pPr marL="344488" lvl="1" indent="0">
              <a:buClr>
                <a:srgbClr val="0070C0"/>
              </a:buClr>
              <a:buNone/>
            </a:pPr>
            <a:endParaRPr lang="en-GB" sz="2200" dirty="0">
              <a:solidFill>
                <a:schemeClr val="bg1">
                  <a:lumMod val="50000"/>
                </a:schemeClr>
              </a:solidFill>
              <a:latin typeface="Trebuchet MS" panose="020B0603020202020204" pitchFamily="34" charset="0"/>
            </a:endParaRPr>
          </a:p>
          <a:p>
            <a:pPr marL="0" indent="0">
              <a:buClr>
                <a:srgbClr val="0070C0"/>
              </a:buClr>
              <a:buNone/>
            </a:pPr>
            <a:endParaRPr lang="en-GB" sz="2200" dirty="0">
              <a:latin typeface="Trebuchet MS" panose="020B0603020202020204" pitchFamily="34" charset="0"/>
            </a:endParaRPr>
          </a:p>
        </p:txBody>
      </p:sp>
      <p:pic>
        <p:nvPicPr>
          <p:cNvPr id="5" name="Picture 4" descr="Ovid"/>
          <p:cNvPicPr/>
          <p:nvPr/>
        </p:nvPicPr>
        <p:blipFill>
          <a:blip r:embed="rId3">
            <a:extLst>
              <a:ext uri="{28A0092B-C50C-407E-A947-70E740481C1C}">
                <a14:useLocalDpi xmlns:a14="http://schemas.microsoft.com/office/drawing/2010/main"/>
              </a:ext>
            </a:extLst>
          </a:blip>
          <a:srcRect/>
          <a:stretch>
            <a:fillRect/>
          </a:stretch>
        </p:blipFill>
        <p:spPr bwMode="auto">
          <a:xfrm>
            <a:off x="1846352" y="6356018"/>
            <a:ext cx="2377440" cy="429260"/>
          </a:xfrm>
          <a:prstGeom prst="rect">
            <a:avLst/>
          </a:prstGeom>
          <a:noFill/>
          <a:ln>
            <a:noFill/>
          </a:ln>
        </p:spPr>
      </p:pic>
      <p:sp>
        <p:nvSpPr>
          <p:cNvPr id="9" name="Slide Number Placeholder 8"/>
          <p:cNvSpPr>
            <a:spLocks noGrp="1"/>
          </p:cNvSpPr>
          <p:nvPr>
            <p:ph type="sldNum" sz="quarter" idx="12"/>
          </p:nvPr>
        </p:nvSpPr>
        <p:spPr/>
        <p:txBody>
          <a:bodyPr/>
          <a:lstStyle/>
          <a:p>
            <a:pPr defTabSz="457200"/>
            <a:endParaRPr lang="en-US" dirty="0">
              <a:solidFill>
                <a:srgbClr val="007AC3"/>
              </a:solidFill>
              <a:latin typeface="Calibri"/>
            </a:endParaRPr>
          </a:p>
        </p:txBody>
      </p:sp>
      <p:pic>
        <p:nvPicPr>
          <p:cNvPr id="4" name="Picture 3">
            <a:extLst>
              <a:ext uri="{FF2B5EF4-FFF2-40B4-BE49-F238E27FC236}">
                <a16:creationId xmlns:a16="http://schemas.microsoft.com/office/drawing/2014/main" id="{DF5AAEE4-A3A0-4BB8-A636-F16184D93A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5800" y="396092"/>
            <a:ext cx="1992592" cy="2379963"/>
          </a:xfrm>
          <a:prstGeom prst="rect">
            <a:avLst/>
          </a:prstGeom>
        </p:spPr>
      </p:pic>
      <p:pic>
        <p:nvPicPr>
          <p:cNvPr id="10" name="Picture 9">
            <a:extLst>
              <a:ext uri="{FF2B5EF4-FFF2-40B4-BE49-F238E27FC236}">
                <a16:creationId xmlns:a16="http://schemas.microsoft.com/office/drawing/2014/main" id="{792650BD-6618-4AC4-9FDA-07B769FF6D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0208" y="1925213"/>
            <a:ext cx="1992592" cy="2316010"/>
          </a:xfrm>
          <a:prstGeom prst="rect">
            <a:avLst/>
          </a:prstGeom>
        </p:spPr>
      </p:pic>
      <p:pic>
        <p:nvPicPr>
          <p:cNvPr id="11" name="Picture 10">
            <a:extLst>
              <a:ext uri="{FF2B5EF4-FFF2-40B4-BE49-F238E27FC236}">
                <a16:creationId xmlns:a16="http://schemas.microsoft.com/office/drawing/2014/main" id="{BB4B0291-548F-4951-A858-82B1C57D39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30784" y="3660676"/>
            <a:ext cx="1972642" cy="2316010"/>
          </a:xfrm>
          <a:prstGeom prst="rect">
            <a:avLst/>
          </a:prstGeom>
        </p:spPr>
      </p:pic>
      <p:sp>
        <p:nvSpPr>
          <p:cNvPr id="6" name="Footer Placeholder 5">
            <a:extLst>
              <a:ext uri="{FF2B5EF4-FFF2-40B4-BE49-F238E27FC236}">
                <a16:creationId xmlns:a16="http://schemas.microsoft.com/office/drawing/2014/main" id="{59CE243D-8665-47DF-B3DE-9ABF7869D135}"/>
              </a:ext>
            </a:extLst>
          </p:cNvPr>
          <p:cNvSpPr>
            <a:spLocks noGrp="1"/>
          </p:cNvSpPr>
          <p:nvPr>
            <p:ph type="ftr" sz="quarter" idx="3"/>
          </p:nvPr>
        </p:nvSpPr>
        <p:spPr/>
        <p:txBody>
          <a:bodyPr/>
          <a:lstStyle/>
          <a:p>
            <a:pPr defTabSz="457200"/>
            <a:r>
              <a:rPr lang="da-DK">
                <a:solidFill>
                  <a:prstClr val="white">
                    <a:lumMod val="50000"/>
                  </a:prstClr>
                </a:solidFill>
                <a:latin typeface="Calibri"/>
              </a:rPr>
              <a:t>JBI EBP Database &amp; JBI Tools</a:t>
            </a:r>
            <a:endParaRPr lang="en-US" dirty="0">
              <a:solidFill>
                <a:prstClr val="white">
                  <a:lumMod val="50000"/>
                </a:prstClr>
              </a:solidFill>
              <a:latin typeface="Calibri"/>
            </a:endParaRPr>
          </a:p>
        </p:txBody>
      </p:sp>
      <p:sp>
        <p:nvSpPr>
          <p:cNvPr id="12" name="Slide Number Placeholder 6">
            <a:extLst>
              <a:ext uri="{FF2B5EF4-FFF2-40B4-BE49-F238E27FC236}">
                <a16:creationId xmlns:a16="http://schemas.microsoft.com/office/drawing/2014/main" id="{46969AFA-5603-4AEE-A4C7-19302E27C04D}"/>
              </a:ext>
            </a:extLst>
          </p:cNvPr>
          <p:cNvSpPr txBox="1">
            <a:spLocks/>
          </p:cNvSpPr>
          <p:nvPr/>
        </p:nvSpPr>
        <p:spPr>
          <a:xfrm>
            <a:off x="9746787" y="6363025"/>
            <a:ext cx="4896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C3C3236D-FB65-584A-8227-5A449D06E62A}" type="slidenum">
              <a:rPr lang="en-US" sz="1000">
                <a:solidFill>
                  <a:prstClr val="black">
                    <a:lumMod val="50000"/>
                    <a:lumOff val="50000"/>
                  </a:prstClr>
                </a:solidFill>
                <a:latin typeface="Trebuchet MS"/>
              </a:rPr>
              <a:pPr algn="r" defTabSz="914400">
                <a:defRPr/>
              </a:pPr>
              <a:t>7</a:t>
            </a:fld>
            <a:endParaRPr lang="en-US" sz="1000" dirty="0">
              <a:solidFill>
                <a:prstClr val="black">
                  <a:lumMod val="50000"/>
                  <a:lumOff val="50000"/>
                </a:prstClr>
              </a:solidFill>
              <a:latin typeface="Trebuchet MS"/>
            </a:endParaRPr>
          </a:p>
        </p:txBody>
      </p:sp>
    </p:spTree>
    <p:extLst>
      <p:ext uri="{BB962C8B-B14F-4D97-AF65-F5344CB8AC3E}">
        <p14:creationId xmlns:p14="http://schemas.microsoft.com/office/powerpoint/2010/main" val="50229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838200"/>
            <a:ext cx="4237027" cy="4771290"/>
          </a:xfrm>
        </p:spPr>
        <p:txBody>
          <a:bodyPr>
            <a:noAutofit/>
          </a:bodyPr>
          <a:lstStyle/>
          <a:p>
            <a:pPr>
              <a:spcBef>
                <a:spcPts val="600"/>
              </a:spcBef>
              <a:spcAft>
                <a:spcPts val="600"/>
              </a:spcAft>
              <a:buClr>
                <a:srgbClr val="0768A9"/>
              </a:buClr>
              <a:buFont typeface="Arial" panose="020B0604020202020204" pitchFamily="34" charset="0"/>
              <a:buChar char="•"/>
            </a:pPr>
            <a:r>
              <a:rPr lang="en-US" sz="1800" dirty="0">
                <a:latin typeface="Trebuchet MS" panose="020B0603020202020204" pitchFamily="34" charset="0"/>
              </a:rPr>
              <a:t>A JBI Evidence Summary (JBI ES) is a comprehensive,  concise overview of the best available evidence for a      clinical topic.</a:t>
            </a:r>
            <a:r>
              <a:rPr lang="en-GB" sz="1800" dirty="0">
                <a:latin typeface="Trebuchet MS" panose="020B0603020202020204" pitchFamily="34" charset="0"/>
              </a:rPr>
              <a:t> </a:t>
            </a:r>
          </a:p>
          <a:p>
            <a:pPr>
              <a:spcBef>
                <a:spcPts val="600"/>
              </a:spcBef>
              <a:spcAft>
                <a:spcPts val="600"/>
              </a:spcAft>
              <a:buClr>
                <a:srgbClr val="0768A9"/>
              </a:buClr>
              <a:buFont typeface="Arial" panose="020B0604020202020204" pitchFamily="34" charset="0"/>
              <a:buChar char="•"/>
            </a:pPr>
            <a:r>
              <a:rPr lang="en-US" sz="1800" dirty="0">
                <a:latin typeface="Trebuchet MS" panose="020B0603020202020204" pitchFamily="34" charset="0"/>
              </a:rPr>
              <a:t>Each Summary includes a clinically focused question; a brief summary of key points of evidence; an overview of the quality and level of evidence and a series of key recommendations informed by the evidence.</a:t>
            </a:r>
            <a:endParaRPr lang="en-GB" sz="1800" dirty="0">
              <a:latin typeface="Trebuchet MS" panose="020B0603020202020204" pitchFamily="34" charset="0"/>
            </a:endParaRPr>
          </a:p>
          <a:p>
            <a:pPr>
              <a:spcBef>
                <a:spcPts val="600"/>
              </a:spcBef>
              <a:spcAft>
                <a:spcPts val="600"/>
              </a:spcAft>
              <a:buClr>
                <a:srgbClr val="0768A9"/>
              </a:buClr>
              <a:buFont typeface="Arial" panose="020B0604020202020204" pitchFamily="34" charset="0"/>
              <a:buChar char="•"/>
            </a:pPr>
            <a:r>
              <a:rPr lang="en-GB" sz="1800" kern="0" dirty="0">
                <a:latin typeface="Trebuchet MS" panose="020B0603020202020204" pitchFamily="34" charset="0"/>
                <a:hlinkClick r:id="rId3"/>
              </a:rPr>
              <a:t>http://ospguides.ovid.com/OSPguides/jbidb.htm</a:t>
            </a:r>
            <a:endParaRPr lang="en-GB" sz="1800" kern="0" dirty="0">
              <a:latin typeface="Trebuchet MS" panose="020B0603020202020204" pitchFamily="34" charset="0"/>
            </a:endParaRPr>
          </a:p>
        </p:txBody>
      </p:sp>
      <p:sp>
        <p:nvSpPr>
          <p:cNvPr id="2" name="Title 1"/>
          <p:cNvSpPr>
            <a:spLocks noGrp="1"/>
          </p:cNvSpPr>
          <p:nvPr>
            <p:ph type="title" idx="4294967295"/>
          </p:nvPr>
        </p:nvSpPr>
        <p:spPr>
          <a:xfrm>
            <a:off x="2025650" y="0"/>
            <a:ext cx="8642350" cy="838200"/>
          </a:xfrm>
        </p:spPr>
        <p:txBody>
          <a:bodyPr/>
          <a:lstStyle/>
          <a:p>
            <a:r>
              <a:rPr lang="en-AU" dirty="0">
                <a:latin typeface="Trebuchet MS" panose="020B0603020202020204" pitchFamily="34" charset="0"/>
              </a:rPr>
              <a:t>Evidence Summaries</a:t>
            </a:r>
            <a:endParaRPr lang="en-US" dirty="0">
              <a:latin typeface="Trebuchet MS" panose="020B0603020202020204" pitchFamily="34" charset="0"/>
            </a:endParaRPr>
          </a:p>
        </p:txBody>
      </p:sp>
      <p:pic>
        <p:nvPicPr>
          <p:cNvPr id="5" name="Picture 4">
            <a:extLst>
              <a:ext uri="{FF2B5EF4-FFF2-40B4-BE49-F238E27FC236}">
                <a16:creationId xmlns:a16="http://schemas.microsoft.com/office/drawing/2014/main" id="{92D7C41C-AAED-4081-8BA2-5D9B074F91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6293" y="805268"/>
            <a:ext cx="4308540" cy="5157192"/>
          </a:xfrm>
          <a:prstGeom prst="rect">
            <a:avLst/>
          </a:prstGeom>
          <a:ln w="22225">
            <a:solidFill>
              <a:schemeClr val="tx1"/>
            </a:solidFill>
          </a:ln>
        </p:spPr>
      </p:pic>
      <p:pic>
        <p:nvPicPr>
          <p:cNvPr id="6" name="Picture 5">
            <a:extLst>
              <a:ext uri="{FF2B5EF4-FFF2-40B4-BE49-F238E27FC236}">
                <a16:creationId xmlns:a16="http://schemas.microsoft.com/office/drawing/2014/main" id="{4BE83F55-5D18-49BA-BBCF-5E09696E52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76401" y="4952953"/>
            <a:ext cx="3634681" cy="1184025"/>
          </a:xfrm>
          <a:prstGeom prst="rect">
            <a:avLst/>
          </a:prstGeom>
          <a:ln w="22225">
            <a:solidFill>
              <a:schemeClr val="tx1"/>
            </a:solidFill>
          </a:ln>
        </p:spPr>
      </p:pic>
      <p:sp>
        <p:nvSpPr>
          <p:cNvPr id="4" name="Rectangle 3">
            <a:extLst>
              <a:ext uri="{FF2B5EF4-FFF2-40B4-BE49-F238E27FC236}">
                <a16:creationId xmlns:a16="http://schemas.microsoft.com/office/drawing/2014/main" id="{12F5972B-03DF-470F-8711-2157F19353C2}"/>
              </a:ext>
            </a:extLst>
          </p:cNvPr>
          <p:cNvSpPr/>
          <p:nvPr/>
        </p:nvSpPr>
        <p:spPr>
          <a:xfrm>
            <a:off x="8382000" y="6384538"/>
            <a:ext cx="1511952" cy="230832"/>
          </a:xfrm>
          <a:prstGeom prst="rect">
            <a:avLst/>
          </a:prstGeom>
        </p:spPr>
        <p:txBody>
          <a:bodyPr wrap="none">
            <a:spAutoFit/>
          </a:bodyPr>
          <a:lstStyle/>
          <a:p>
            <a:pPr algn="r" defTabSz="457200"/>
            <a:r>
              <a:rPr lang="en-US" sz="900" dirty="0">
                <a:solidFill>
                  <a:srgbClr val="FFFFFF">
                    <a:lumMod val="50000"/>
                  </a:srgbClr>
                </a:solidFill>
                <a:latin typeface="Calibri"/>
              </a:rPr>
              <a:t>JBI EBP Database &amp; JBI Tools</a:t>
            </a:r>
          </a:p>
        </p:txBody>
      </p:sp>
      <p:sp>
        <p:nvSpPr>
          <p:cNvPr id="7" name="Slide Number Placeholder 6">
            <a:extLst>
              <a:ext uri="{FF2B5EF4-FFF2-40B4-BE49-F238E27FC236}">
                <a16:creationId xmlns:a16="http://schemas.microsoft.com/office/drawing/2014/main" id="{F8BE23E4-3B76-4466-B015-D3165D0AFD47}"/>
              </a:ext>
            </a:extLst>
          </p:cNvPr>
          <p:cNvSpPr txBox="1">
            <a:spLocks/>
          </p:cNvSpPr>
          <p:nvPr/>
        </p:nvSpPr>
        <p:spPr>
          <a:xfrm>
            <a:off x="9746787" y="6363025"/>
            <a:ext cx="4896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C3C3236D-FB65-584A-8227-5A449D06E62A}" type="slidenum">
              <a:rPr lang="en-US" sz="1000">
                <a:solidFill>
                  <a:prstClr val="black">
                    <a:lumMod val="50000"/>
                    <a:lumOff val="50000"/>
                  </a:prstClr>
                </a:solidFill>
                <a:latin typeface="Trebuchet MS"/>
              </a:rPr>
              <a:pPr algn="r" defTabSz="914400">
                <a:defRPr/>
              </a:pPr>
              <a:t>8</a:t>
            </a:fld>
            <a:endParaRPr lang="en-US" sz="1000" dirty="0">
              <a:solidFill>
                <a:prstClr val="black">
                  <a:lumMod val="50000"/>
                  <a:lumOff val="50000"/>
                </a:prstClr>
              </a:solidFill>
              <a:latin typeface="Trebuchet MS"/>
            </a:endParaRPr>
          </a:p>
        </p:txBody>
      </p:sp>
      <p:sp>
        <p:nvSpPr>
          <p:cNvPr id="8" name="Rectangle 7">
            <a:extLst>
              <a:ext uri="{FF2B5EF4-FFF2-40B4-BE49-F238E27FC236}">
                <a16:creationId xmlns:a16="http://schemas.microsoft.com/office/drawing/2014/main" id="{A7E003B5-F450-4351-967D-0232B595415F}"/>
              </a:ext>
            </a:extLst>
          </p:cNvPr>
          <p:cNvSpPr/>
          <p:nvPr/>
        </p:nvSpPr>
        <p:spPr>
          <a:xfrm>
            <a:off x="6346826" y="4866361"/>
            <a:ext cx="3547127" cy="40316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latin typeface="Calibri"/>
            </a:endParaRPr>
          </a:p>
        </p:txBody>
      </p:sp>
      <p:sp>
        <p:nvSpPr>
          <p:cNvPr id="9" name="Arrow: Left 8">
            <a:extLst>
              <a:ext uri="{FF2B5EF4-FFF2-40B4-BE49-F238E27FC236}">
                <a16:creationId xmlns:a16="http://schemas.microsoft.com/office/drawing/2014/main" id="{168EA593-0DC1-47BE-AE5F-25D6073CE60A}"/>
              </a:ext>
            </a:extLst>
          </p:cNvPr>
          <p:cNvSpPr/>
          <p:nvPr/>
        </p:nvSpPr>
        <p:spPr>
          <a:xfrm>
            <a:off x="5463482" y="5027209"/>
            <a:ext cx="688077"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latin typeface="Calibri"/>
            </a:endParaRPr>
          </a:p>
        </p:txBody>
      </p:sp>
    </p:spTree>
    <p:extLst>
      <p:ext uri="{BB962C8B-B14F-4D97-AF65-F5344CB8AC3E}">
        <p14:creationId xmlns:p14="http://schemas.microsoft.com/office/powerpoint/2010/main" val="390786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1143000"/>
            <a:ext cx="4392488" cy="4704164"/>
          </a:xfrm>
        </p:spPr>
        <p:txBody>
          <a:bodyPr>
            <a:normAutofit/>
          </a:bodyPr>
          <a:lstStyle/>
          <a:p>
            <a:pPr indent="-342900">
              <a:spcBef>
                <a:spcPts val="1200"/>
              </a:spcBef>
              <a:spcAft>
                <a:spcPts val="400"/>
              </a:spcAft>
              <a:buFont typeface="Arial" panose="020B0604020202020204" pitchFamily="34" charset="0"/>
              <a:buChar char="•"/>
            </a:pPr>
            <a:r>
              <a:rPr lang="en-US" sz="1800" dirty="0">
                <a:latin typeface="Trebuchet MS" panose="020B0603020202020204" pitchFamily="34" charset="0"/>
              </a:rPr>
              <a:t>JBI Recommended Practices (JBI RP) are evidence-based procedures, linked to a JBI ES, that provide a clear description of steps and processes for a wide range of care procedures.</a:t>
            </a:r>
          </a:p>
          <a:p>
            <a:pPr indent="-342900">
              <a:spcBef>
                <a:spcPts val="1200"/>
              </a:spcBef>
              <a:spcAft>
                <a:spcPts val="400"/>
              </a:spcAft>
              <a:buFont typeface="Arial" panose="020B0604020202020204" pitchFamily="34" charset="0"/>
              <a:buChar char="•"/>
            </a:pPr>
            <a:r>
              <a:rPr lang="en-US" sz="1800" dirty="0">
                <a:latin typeface="Trebuchet MS" panose="020B0603020202020204" pitchFamily="34" charset="0"/>
              </a:rPr>
              <a:t>JBI Recommended Practices are developed by an expert clinical review panel to confirm clinical relevance and currency.</a:t>
            </a:r>
          </a:p>
          <a:p>
            <a:pPr indent="-342900">
              <a:spcBef>
                <a:spcPts val="1200"/>
              </a:spcBef>
              <a:spcAft>
                <a:spcPts val="400"/>
              </a:spcAft>
              <a:buFont typeface="Arial" panose="020B0604020202020204" pitchFamily="34" charset="0"/>
              <a:buChar char="•"/>
            </a:pPr>
            <a:endParaRPr lang="en-AU" sz="1800" dirty="0">
              <a:latin typeface="Trebuchet MS" panose="020B0603020202020204" pitchFamily="34" charset="0"/>
            </a:endParaRPr>
          </a:p>
        </p:txBody>
      </p:sp>
      <p:sp>
        <p:nvSpPr>
          <p:cNvPr id="2" name="Title 1"/>
          <p:cNvSpPr>
            <a:spLocks noGrp="1"/>
          </p:cNvSpPr>
          <p:nvPr>
            <p:ph type="title" idx="4294967295"/>
          </p:nvPr>
        </p:nvSpPr>
        <p:spPr>
          <a:xfrm>
            <a:off x="2025650" y="0"/>
            <a:ext cx="8642350" cy="838200"/>
          </a:xfrm>
        </p:spPr>
        <p:txBody>
          <a:bodyPr/>
          <a:lstStyle/>
          <a:p>
            <a:r>
              <a:rPr lang="en-US" dirty="0">
                <a:latin typeface="Trebuchet MS" panose="020B0603020202020204" pitchFamily="34" charset="0"/>
              </a:rPr>
              <a:t>Recommended Practices</a:t>
            </a:r>
            <a:endParaRPr lang="en-AU" dirty="0">
              <a:latin typeface="Trebuchet MS" panose="020B0603020202020204" pitchFamily="34" charset="0"/>
            </a:endParaRPr>
          </a:p>
        </p:txBody>
      </p:sp>
      <p:pic>
        <p:nvPicPr>
          <p:cNvPr id="4" name="Picture 3">
            <a:extLst>
              <a:ext uri="{FF2B5EF4-FFF2-40B4-BE49-F238E27FC236}">
                <a16:creationId xmlns:a16="http://schemas.microsoft.com/office/drawing/2014/main" id="{6DE65BDC-5A5B-465F-8D14-D6CAC0B622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9816" y="937209"/>
            <a:ext cx="4392488" cy="5114311"/>
          </a:xfrm>
          <a:prstGeom prst="rect">
            <a:avLst/>
          </a:prstGeom>
          <a:ln w="19050">
            <a:solidFill>
              <a:schemeClr val="tx1"/>
            </a:solidFill>
          </a:ln>
        </p:spPr>
      </p:pic>
      <p:sp>
        <p:nvSpPr>
          <p:cNvPr id="5" name="Rectangle 4">
            <a:extLst>
              <a:ext uri="{FF2B5EF4-FFF2-40B4-BE49-F238E27FC236}">
                <a16:creationId xmlns:a16="http://schemas.microsoft.com/office/drawing/2014/main" id="{853637E7-C60D-4965-A6BE-454F877E9845}"/>
              </a:ext>
            </a:extLst>
          </p:cNvPr>
          <p:cNvSpPr/>
          <p:nvPr/>
        </p:nvSpPr>
        <p:spPr>
          <a:xfrm>
            <a:off x="8382000" y="6384538"/>
            <a:ext cx="1511952" cy="230832"/>
          </a:xfrm>
          <a:prstGeom prst="rect">
            <a:avLst/>
          </a:prstGeom>
        </p:spPr>
        <p:txBody>
          <a:bodyPr wrap="none">
            <a:spAutoFit/>
          </a:bodyPr>
          <a:lstStyle/>
          <a:p>
            <a:pPr algn="r" defTabSz="457200"/>
            <a:r>
              <a:rPr lang="en-US" sz="900" dirty="0">
                <a:solidFill>
                  <a:srgbClr val="FFFFFF">
                    <a:lumMod val="50000"/>
                  </a:srgbClr>
                </a:solidFill>
                <a:latin typeface="Calibri"/>
              </a:rPr>
              <a:t>JBI EBP Database &amp; JBI Tools</a:t>
            </a:r>
          </a:p>
        </p:txBody>
      </p:sp>
      <p:sp>
        <p:nvSpPr>
          <p:cNvPr id="6" name="Slide Number Placeholder 6">
            <a:extLst>
              <a:ext uri="{FF2B5EF4-FFF2-40B4-BE49-F238E27FC236}">
                <a16:creationId xmlns:a16="http://schemas.microsoft.com/office/drawing/2014/main" id="{27C8C6DA-DE0E-4D65-B0CE-BA8A7936E83D}"/>
              </a:ext>
            </a:extLst>
          </p:cNvPr>
          <p:cNvSpPr txBox="1">
            <a:spLocks/>
          </p:cNvSpPr>
          <p:nvPr/>
        </p:nvSpPr>
        <p:spPr>
          <a:xfrm>
            <a:off x="9746787" y="6363025"/>
            <a:ext cx="4896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C3C3236D-FB65-584A-8227-5A449D06E62A}" type="slidenum">
              <a:rPr lang="en-US" sz="1000">
                <a:solidFill>
                  <a:prstClr val="black">
                    <a:lumMod val="50000"/>
                    <a:lumOff val="50000"/>
                  </a:prstClr>
                </a:solidFill>
                <a:latin typeface="Trebuchet MS"/>
              </a:rPr>
              <a:pPr algn="r" defTabSz="914400">
                <a:defRPr/>
              </a:pPr>
              <a:t>9</a:t>
            </a:fld>
            <a:endParaRPr lang="en-US" sz="1000" dirty="0">
              <a:solidFill>
                <a:prstClr val="black">
                  <a:lumMod val="50000"/>
                  <a:lumOff val="50000"/>
                </a:prstClr>
              </a:solidFill>
              <a:latin typeface="Trebuchet MS"/>
            </a:endParaRPr>
          </a:p>
        </p:txBody>
      </p:sp>
    </p:spTree>
    <p:extLst>
      <p:ext uri="{BB962C8B-B14F-4D97-AF65-F5344CB8AC3E}">
        <p14:creationId xmlns:p14="http://schemas.microsoft.com/office/powerpoint/2010/main" val="3861367440"/>
      </p:ext>
    </p:extLst>
  </p:cSld>
  <p:clrMapOvr>
    <a:masterClrMapping/>
  </p:clrMapOvr>
</p:sld>
</file>

<file path=ppt/theme/theme1.xml><?xml version="1.0" encoding="utf-8"?>
<a:theme xmlns:a="http://schemas.openxmlformats.org/drawingml/2006/main" name="WK-Powerpoint-Template_16-9_HLRP">
  <a:themeElements>
    <a:clrScheme name="Aangepast 1">
      <a:dk1>
        <a:srgbClr val="007AC3"/>
      </a:dk1>
      <a:lt1>
        <a:sysClr val="window" lastClr="FFFFFF"/>
      </a:lt1>
      <a:dk2>
        <a:srgbClr val="474747"/>
      </a:dk2>
      <a:lt2>
        <a:srgbClr val="FFFFFF"/>
      </a:lt2>
      <a:accent1>
        <a:srgbClr val="007AC3"/>
      </a:accent1>
      <a:accent2>
        <a:srgbClr val="A6D1EA"/>
      </a:accent2>
      <a:accent3>
        <a:srgbClr val="85BC20"/>
      </a:accent3>
      <a:accent4>
        <a:srgbClr val="C2DD90"/>
      </a:accent4>
      <a:accent5>
        <a:srgbClr val="009881"/>
      </a:accent5>
      <a:accent6>
        <a:srgbClr val="A6DBD3"/>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K-Powerpoint-Template_16-9_HLRP [Read-Only]" id="{756763A3-E053-4F87-B60B-55A89506E77A}" vid="{934683A4-7835-4573-BF8F-8422488C0024}"/>
    </a:ext>
  </a:extLst>
</a:theme>
</file>

<file path=ppt/theme/theme2.xml><?xml version="1.0" encoding="utf-8"?>
<a:theme xmlns:a="http://schemas.openxmlformats.org/drawingml/2006/main" name="2_WK-Powerpoint-Template_16-9_HLRP">
  <a:themeElements>
    <a:clrScheme name="Aangepast 1">
      <a:dk1>
        <a:srgbClr val="007AC3"/>
      </a:dk1>
      <a:lt1>
        <a:sysClr val="window" lastClr="FFFFFF"/>
      </a:lt1>
      <a:dk2>
        <a:srgbClr val="474747"/>
      </a:dk2>
      <a:lt2>
        <a:srgbClr val="FFFFFF"/>
      </a:lt2>
      <a:accent1>
        <a:srgbClr val="007AC3"/>
      </a:accent1>
      <a:accent2>
        <a:srgbClr val="A6D1EA"/>
      </a:accent2>
      <a:accent3>
        <a:srgbClr val="85BC20"/>
      </a:accent3>
      <a:accent4>
        <a:srgbClr val="C2DD90"/>
      </a:accent4>
      <a:accent5>
        <a:srgbClr val="009881"/>
      </a:accent5>
      <a:accent6>
        <a:srgbClr val="A6DBD3"/>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K-Powerpoint-Template_16-9_HLRP [Read-Only]" id="{756763A3-E053-4F87-B60B-55A89506E77A}" vid="{934683A4-7835-4573-BF8F-8422488C00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1887</Words>
  <Application>Microsoft Office PowerPoint</Application>
  <PresentationFormat>Widescreen</PresentationFormat>
  <Paragraphs>195</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FiraSans-Book</vt:lpstr>
      <vt:lpstr>Gill Sans</vt:lpstr>
      <vt:lpstr>Tahoma</vt:lpstr>
      <vt:lpstr>Trebuchet MS</vt:lpstr>
      <vt:lpstr>Wingdings</vt:lpstr>
      <vt:lpstr>WK-Powerpoint-Template_16-9_HLRP</vt:lpstr>
      <vt:lpstr>2_WK-Powerpoint-Template_16-9_HLRP</vt:lpstr>
      <vt:lpstr>JBI EBP Database &amp; Searching on Ovid </vt:lpstr>
      <vt:lpstr>Learning Objectives</vt:lpstr>
      <vt:lpstr>JBI: a snapshot</vt:lpstr>
      <vt:lpstr>JBI Product Framework</vt:lpstr>
      <vt:lpstr>JBI Evidence Based Practice Database</vt:lpstr>
      <vt:lpstr>JBI EBP Database Subject Area Nodes</vt:lpstr>
      <vt:lpstr>5 full text publication types</vt:lpstr>
      <vt:lpstr>Evidence Summaries</vt:lpstr>
      <vt:lpstr>Recommended Practices</vt:lpstr>
      <vt:lpstr>Best Practice Information Sheets</vt:lpstr>
      <vt:lpstr>Systematic Reviews</vt:lpstr>
      <vt:lpstr>Recent Updates</vt:lpstr>
      <vt:lpstr>JBI Journal Collection</vt:lpstr>
      <vt:lpstr>JBI Software Suite </vt:lpstr>
      <vt:lpstr>JBI Database Field Guide</vt:lpstr>
      <vt:lpstr>JBI on Ovid®: JBI EBP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JBI EBP Database &amp; Searching on Ovid </dc:title>
  <dc:creator>Charron, Kate</dc:creator>
  <cp:lastModifiedBy>SUZANNE DUNCAN</cp:lastModifiedBy>
  <cp:revision>2</cp:revision>
  <dcterms:created xsi:type="dcterms:W3CDTF">2021-03-31T20:28:48Z</dcterms:created>
  <dcterms:modified xsi:type="dcterms:W3CDTF">2021-09-20T16:44:58Z</dcterms:modified>
</cp:coreProperties>
</file>